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6600"/>
    <a:srgbClr val="FFFF5B"/>
    <a:srgbClr val="FFFF3F"/>
    <a:srgbClr val="BBF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>
        <p:scale>
          <a:sx n="100" d="100"/>
          <a:sy n="100" d="100"/>
        </p:scale>
        <p:origin x="1670" y="-12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A8A6EF-9B14-469E-9331-B6FADB4A33D5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0299F255-9BE2-4E1B-B771-58F8B582CBEC}">
      <dgm:prSet phldrT="[テキスト]"/>
      <dgm:spPr>
        <a:solidFill>
          <a:srgbClr val="CCFF99"/>
        </a:solidFill>
      </dgm:spPr>
      <dgm:t>
        <a:bodyPr/>
        <a:lstStyle/>
        <a:p>
          <a:endParaRPr kumimoji="1" lang="ja-JP" altLang="en-US" dirty="0"/>
        </a:p>
      </dgm:t>
    </dgm:pt>
    <dgm:pt modelId="{97FFBB33-9605-4769-8F09-B6A8EF697360}" type="parTrans" cxnId="{7CD13EE5-E77E-4013-BE82-E6DD95A20F7F}">
      <dgm:prSet/>
      <dgm:spPr/>
      <dgm:t>
        <a:bodyPr/>
        <a:lstStyle/>
        <a:p>
          <a:endParaRPr kumimoji="1" lang="ja-JP" altLang="en-US"/>
        </a:p>
      </dgm:t>
    </dgm:pt>
    <dgm:pt modelId="{81E5C165-D09D-4566-8528-A99E2A64CCB0}" type="sibTrans" cxnId="{7CD13EE5-E77E-4013-BE82-E6DD95A20F7F}">
      <dgm:prSet/>
      <dgm:spPr/>
      <dgm:t>
        <a:bodyPr/>
        <a:lstStyle/>
        <a:p>
          <a:endParaRPr kumimoji="1" lang="ja-JP" altLang="en-US"/>
        </a:p>
      </dgm:t>
    </dgm:pt>
    <dgm:pt modelId="{6F4CB6EA-E7B4-4B85-BB66-F02F2C544E8F}">
      <dgm:prSet phldrT="[テキスト]"/>
      <dgm:spPr>
        <a:solidFill>
          <a:srgbClr val="CCFF99"/>
        </a:solidFill>
      </dgm:spPr>
      <dgm:t>
        <a:bodyPr/>
        <a:lstStyle/>
        <a:p>
          <a:endParaRPr kumimoji="1" lang="ja-JP" altLang="en-US" dirty="0"/>
        </a:p>
      </dgm:t>
    </dgm:pt>
    <dgm:pt modelId="{BFC90195-E2F5-4050-A92E-5349027A0782}" type="parTrans" cxnId="{76B755BF-E4BF-47CC-BEB4-4B49B2DA5C1D}">
      <dgm:prSet/>
      <dgm:spPr/>
      <dgm:t>
        <a:bodyPr/>
        <a:lstStyle/>
        <a:p>
          <a:endParaRPr kumimoji="1" lang="ja-JP" altLang="en-US"/>
        </a:p>
      </dgm:t>
    </dgm:pt>
    <dgm:pt modelId="{017BE75D-7DAA-42AC-B139-BD8674AB7E50}" type="sibTrans" cxnId="{76B755BF-E4BF-47CC-BEB4-4B49B2DA5C1D}">
      <dgm:prSet/>
      <dgm:spPr/>
      <dgm:t>
        <a:bodyPr/>
        <a:lstStyle/>
        <a:p>
          <a:endParaRPr kumimoji="1" lang="ja-JP" altLang="en-US"/>
        </a:p>
      </dgm:t>
    </dgm:pt>
    <dgm:pt modelId="{7438317B-2145-4E13-AFE3-4BC2ECB1B183}">
      <dgm:prSet phldrT="[テキスト]"/>
      <dgm:spPr>
        <a:solidFill>
          <a:srgbClr val="CCFF99"/>
        </a:solidFill>
      </dgm:spPr>
      <dgm:t>
        <a:bodyPr/>
        <a:lstStyle/>
        <a:p>
          <a:endParaRPr kumimoji="1" lang="ja-JP" altLang="en-US" dirty="0"/>
        </a:p>
      </dgm:t>
    </dgm:pt>
    <dgm:pt modelId="{06064194-52DA-4C0C-89B2-22CBEA2876DB}" type="parTrans" cxnId="{A913090C-C1A8-4CC7-9646-D0A172405835}">
      <dgm:prSet/>
      <dgm:spPr/>
      <dgm:t>
        <a:bodyPr/>
        <a:lstStyle/>
        <a:p>
          <a:endParaRPr kumimoji="1" lang="ja-JP" altLang="en-US"/>
        </a:p>
      </dgm:t>
    </dgm:pt>
    <dgm:pt modelId="{196683D5-0B1D-423B-BB3A-C8EB70F186A7}" type="sibTrans" cxnId="{A913090C-C1A8-4CC7-9646-D0A172405835}">
      <dgm:prSet/>
      <dgm:spPr/>
      <dgm:t>
        <a:bodyPr/>
        <a:lstStyle/>
        <a:p>
          <a:endParaRPr kumimoji="1" lang="ja-JP" altLang="en-US"/>
        </a:p>
      </dgm:t>
    </dgm:pt>
    <dgm:pt modelId="{5DEFFEFC-5552-4434-BAC9-8B5FB9F1D44E}" type="pres">
      <dgm:prSet presAssocID="{46A8A6EF-9B14-469E-9331-B6FADB4A33D5}" presName="Name0" presStyleCnt="0">
        <dgm:presLayoutVars>
          <dgm:dir/>
          <dgm:resizeHandles val="exact"/>
        </dgm:presLayoutVars>
      </dgm:prSet>
      <dgm:spPr/>
    </dgm:pt>
    <dgm:pt modelId="{8CD557AF-201E-4903-BA8B-241324D7F244}" type="pres">
      <dgm:prSet presAssocID="{0299F255-9BE2-4E1B-B771-58F8B582CBEC}" presName="parTxOnly" presStyleLbl="node1" presStyleIdx="0" presStyleCnt="3" custLinFactNeighborX="-2898">
        <dgm:presLayoutVars>
          <dgm:bulletEnabled val="1"/>
        </dgm:presLayoutVars>
      </dgm:prSet>
      <dgm:spPr/>
    </dgm:pt>
    <dgm:pt modelId="{59446CAA-792D-4705-AABE-BA00946FA8B1}" type="pres">
      <dgm:prSet presAssocID="{81E5C165-D09D-4566-8528-A99E2A64CCB0}" presName="parSpace" presStyleCnt="0"/>
      <dgm:spPr/>
    </dgm:pt>
    <dgm:pt modelId="{72E4CD68-9885-4897-9D5E-772CA8EEF615}" type="pres">
      <dgm:prSet presAssocID="{6F4CB6EA-E7B4-4B85-BB66-F02F2C544E8F}" presName="parTxOnly" presStyleLbl="node1" presStyleIdx="1" presStyleCnt="3" custLinFactNeighborX="2459" custLinFactNeighborY="-63">
        <dgm:presLayoutVars>
          <dgm:bulletEnabled val="1"/>
        </dgm:presLayoutVars>
      </dgm:prSet>
      <dgm:spPr/>
    </dgm:pt>
    <dgm:pt modelId="{B722582D-E24F-4C3C-A745-80C01420FB46}" type="pres">
      <dgm:prSet presAssocID="{017BE75D-7DAA-42AC-B139-BD8674AB7E50}" presName="parSpace" presStyleCnt="0"/>
      <dgm:spPr/>
    </dgm:pt>
    <dgm:pt modelId="{9B7F1B67-990D-4D02-A6EC-2AAD3AFE1574}" type="pres">
      <dgm:prSet presAssocID="{7438317B-2145-4E13-AFE3-4BC2ECB1B183}" presName="parTxOnly" presStyleLbl="node1" presStyleIdx="2" presStyleCnt="3" custLinFactNeighborX="8000" custLinFactNeighborY="5313">
        <dgm:presLayoutVars>
          <dgm:bulletEnabled val="1"/>
        </dgm:presLayoutVars>
      </dgm:prSet>
      <dgm:spPr/>
    </dgm:pt>
  </dgm:ptLst>
  <dgm:cxnLst>
    <dgm:cxn modelId="{A913090C-C1A8-4CC7-9646-D0A172405835}" srcId="{46A8A6EF-9B14-469E-9331-B6FADB4A33D5}" destId="{7438317B-2145-4E13-AFE3-4BC2ECB1B183}" srcOrd="2" destOrd="0" parTransId="{06064194-52DA-4C0C-89B2-22CBEA2876DB}" sibTransId="{196683D5-0B1D-423B-BB3A-C8EB70F186A7}"/>
    <dgm:cxn modelId="{155D8D0F-CD39-45EB-AC36-C58CF023B269}" type="presOf" srcId="{6F4CB6EA-E7B4-4B85-BB66-F02F2C544E8F}" destId="{72E4CD68-9885-4897-9D5E-772CA8EEF615}" srcOrd="0" destOrd="0" presId="urn:microsoft.com/office/officeart/2005/8/layout/hChevron3"/>
    <dgm:cxn modelId="{E02F2B3C-8096-4F93-9AFE-C874E0EBA937}" type="presOf" srcId="{0299F255-9BE2-4E1B-B771-58F8B582CBEC}" destId="{8CD557AF-201E-4903-BA8B-241324D7F244}" srcOrd="0" destOrd="0" presId="urn:microsoft.com/office/officeart/2005/8/layout/hChevron3"/>
    <dgm:cxn modelId="{25842F92-5476-439B-8136-3A6304160BA9}" type="presOf" srcId="{46A8A6EF-9B14-469E-9331-B6FADB4A33D5}" destId="{5DEFFEFC-5552-4434-BAC9-8B5FB9F1D44E}" srcOrd="0" destOrd="0" presId="urn:microsoft.com/office/officeart/2005/8/layout/hChevron3"/>
    <dgm:cxn modelId="{E8AD0F9B-33F1-43D5-9867-AFB07A76E697}" type="presOf" srcId="{7438317B-2145-4E13-AFE3-4BC2ECB1B183}" destId="{9B7F1B67-990D-4D02-A6EC-2AAD3AFE1574}" srcOrd="0" destOrd="0" presId="urn:microsoft.com/office/officeart/2005/8/layout/hChevron3"/>
    <dgm:cxn modelId="{76B755BF-E4BF-47CC-BEB4-4B49B2DA5C1D}" srcId="{46A8A6EF-9B14-469E-9331-B6FADB4A33D5}" destId="{6F4CB6EA-E7B4-4B85-BB66-F02F2C544E8F}" srcOrd="1" destOrd="0" parTransId="{BFC90195-E2F5-4050-A92E-5349027A0782}" sibTransId="{017BE75D-7DAA-42AC-B139-BD8674AB7E50}"/>
    <dgm:cxn modelId="{7CD13EE5-E77E-4013-BE82-E6DD95A20F7F}" srcId="{46A8A6EF-9B14-469E-9331-B6FADB4A33D5}" destId="{0299F255-9BE2-4E1B-B771-58F8B582CBEC}" srcOrd="0" destOrd="0" parTransId="{97FFBB33-9605-4769-8F09-B6A8EF697360}" sibTransId="{81E5C165-D09D-4566-8528-A99E2A64CCB0}"/>
    <dgm:cxn modelId="{91559A7C-F9E0-413A-842B-74F26FC0DD4B}" type="presParOf" srcId="{5DEFFEFC-5552-4434-BAC9-8B5FB9F1D44E}" destId="{8CD557AF-201E-4903-BA8B-241324D7F244}" srcOrd="0" destOrd="0" presId="urn:microsoft.com/office/officeart/2005/8/layout/hChevron3"/>
    <dgm:cxn modelId="{AF3DBCB8-12D6-4320-B6A9-F8260A6E5D74}" type="presParOf" srcId="{5DEFFEFC-5552-4434-BAC9-8B5FB9F1D44E}" destId="{59446CAA-792D-4705-AABE-BA00946FA8B1}" srcOrd="1" destOrd="0" presId="urn:microsoft.com/office/officeart/2005/8/layout/hChevron3"/>
    <dgm:cxn modelId="{DDF1FDB7-18D5-40D7-AD9C-475023E83349}" type="presParOf" srcId="{5DEFFEFC-5552-4434-BAC9-8B5FB9F1D44E}" destId="{72E4CD68-9885-4897-9D5E-772CA8EEF615}" srcOrd="2" destOrd="0" presId="urn:microsoft.com/office/officeart/2005/8/layout/hChevron3"/>
    <dgm:cxn modelId="{1D3B1EEE-485B-4951-AA3F-DC76C5A5998A}" type="presParOf" srcId="{5DEFFEFC-5552-4434-BAC9-8B5FB9F1D44E}" destId="{B722582D-E24F-4C3C-A745-80C01420FB46}" srcOrd="3" destOrd="0" presId="urn:microsoft.com/office/officeart/2005/8/layout/hChevron3"/>
    <dgm:cxn modelId="{EADE6842-D7C6-4DC6-A55C-ED5016E9B9DD}" type="presParOf" srcId="{5DEFFEFC-5552-4434-BAC9-8B5FB9F1D44E}" destId="{9B7F1B67-990D-4D02-A6EC-2AAD3AFE157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557AF-201E-4903-BA8B-241324D7F244}">
      <dsp:nvSpPr>
        <dsp:cNvPr id="0" name=""/>
        <dsp:cNvSpPr/>
      </dsp:nvSpPr>
      <dsp:spPr>
        <a:xfrm>
          <a:off x="0" y="0"/>
          <a:ext cx="2055132" cy="538907"/>
        </a:xfrm>
        <a:prstGeom prst="homePlate">
          <a:avLst/>
        </a:prstGeom>
        <a:solidFill>
          <a:srgbClr val="CC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72009" rIns="36005" bIns="72009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700" kern="1200" dirty="0"/>
        </a:p>
      </dsp:txBody>
      <dsp:txXfrm>
        <a:off x="0" y="0"/>
        <a:ext cx="1920405" cy="538907"/>
      </dsp:txXfrm>
    </dsp:sp>
    <dsp:sp modelId="{72E4CD68-9885-4897-9D5E-772CA8EEF615}">
      <dsp:nvSpPr>
        <dsp:cNvPr id="0" name=""/>
        <dsp:cNvSpPr/>
      </dsp:nvSpPr>
      <dsp:spPr>
        <a:xfrm>
          <a:off x="1656563" y="0"/>
          <a:ext cx="2055132" cy="538907"/>
        </a:xfrm>
        <a:prstGeom prst="chevron">
          <a:avLst/>
        </a:prstGeom>
        <a:solidFill>
          <a:srgbClr val="CC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72009" rIns="36005" bIns="72009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700" kern="1200" dirty="0"/>
        </a:p>
      </dsp:txBody>
      <dsp:txXfrm>
        <a:off x="1926017" y="0"/>
        <a:ext cx="1516225" cy="538907"/>
      </dsp:txXfrm>
    </dsp:sp>
    <dsp:sp modelId="{9B7F1B67-990D-4D02-A6EC-2AAD3AFE1574}">
      <dsp:nvSpPr>
        <dsp:cNvPr id="0" name=""/>
        <dsp:cNvSpPr/>
      </dsp:nvSpPr>
      <dsp:spPr>
        <a:xfrm>
          <a:off x="3292912" y="0"/>
          <a:ext cx="2055132" cy="538907"/>
        </a:xfrm>
        <a:prstGeom prst="chevron">
          <a:avLst/>
        </a:prstGeom>
        <a:solidFill>
          <a:srgbClr val="CC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72009" rIns="36005" bIns="72009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700" kern="1200" dirty="0"/>
        </a:p>
      </dsp:txBody>
      <dsp:txXfrm>
        <a:off x="3562366" y="0"/>
        <a:ext cx="1516225" cy="538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84B49-28A6-4384-9B87-8914C40556B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59330-C94F-498F-BC30-3762AEB27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681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F8027-E25C-4BBE-ACED-B344AAA3145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13373-3CFE-41A9-A305-537B27722A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6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81202-4550-4D46-8DB2-5B46F1D7E3B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578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56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43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14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60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6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753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06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68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88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21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7977-E243-49CF-91EB-FF8DD8C4F3C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216D-7466-4556-BC55-7DA0D8EE20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59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emf"/><Relationship Id="rId5" Type="http://schemas.openxmlformats.org/officeDocument/2006/relationships/diagramData" Target="../diagrams/data1.xml"/><Relationship Id="rId10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楕円 88"/>
          <p:cNvSpPr/>
          <p:nvPr/>
        </p:nvSpPr>
        <p:spPr>
          <a:xfrm>
            <a:off x="3135126" y="1363249"/>
            <a:ext cx="278075" cy="309007"/>
          </a:xfrm>
          <a:prstGeom prst="ellipse">
            <a:avLst/>
          </a:prstGeom>
          <a:solidFill>
            <a:srgbClr val="FCF9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楕円 89"/>
          <p:cNvSpPr/>
          <p:nvPr/>
        </p:nvSpPr>
        <p:spPr>
          <a:xfrm>
            <a:off x="2826683" y="1363249"/>
            <a:ext cx="278075" cy="309007"/>
          </a:xfrm>
          <a:prstGeom prst="ellipse">
            <a:avLst/>
          </a:prstGeom>
          <a:solidFill>
            <a:srgbClr val="FCF9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弦 3"/>
          <p:cNvSpPr/>
          <p:nvPr/>
        </p:nvSpPr>
        <p:spPr>
          <a:xfrm rot="12114891">
            <a:off x="-1677818" y="6464289"/>
            <a:ext cx="5133283" cy="5177287"/>
          </a:xfrm>
          <a:custGeom>
            <a:avLst/>
            <a:gdLst>
              <a:gd name="connsiteX0" fmla="*/ 5084663 w 6014337"/>
              <a:gd name="connsiteY0" fmla="*/ 4950929 h 5746868"/>
              <a:gd name="connsiteX1" fmla="*/ 1554574 w 6014337"/>
              <a:gd name="connsiteY1" fmla="*/ 5389402 h 5746868"/>
              <a:gd name="connsiteX2" fmla="*/ 111689 w 6014337"/>
              <a:gd name="connsiteY2" fmla="*/ 2097593 h 5746868"/>
              <a:gd name="connsiteX3" fmla="*/ 3007169 w 6014337"/>
              <a:gd name="connsiteY3" fmla="*/ 0 h 5746868"/>
              <a:gd name="connsiteX4" fmla="*/ 5084663 w 6014337"/>
              <a:gd name="connsiteY4" fmla="*/ 4950929 h 5746868"/>
              <a:gd name="connsiteX0" fmla="*/ 5028098 w 5028098"/>
              <a:gd name="connsiteY0" fmla="*/ 4950929 h 5271881"/>
              <a:gd name="connsiteX1" fmla="*/ 2535958 w 5028098"/>
              <a:gd name="connsiteY1" fmla="*/ 4112039 h 5271881"/>
              <a:gd name="connsiteX2" fmla="*/ 55124 w 5028098"/>
              <a:gd name="connsiteY2" fmla="*/ 2097593 h 5271881"/>
              <a:gd name="connsiteX3" fmla="*/ 2950604 w 5028098"/>
              <a:gd name="connsiteY3" fmla="*/ 0 h 5271881"/>
              <a:gd name="connsiteX4" fmla="*/ 5028098 w 5028098"/>
              <a:gd name="connsiteY4" fmla="*/ 4950929 h 5271881"/>
              <a:gd name="connsiteX0" fmla="*/ 5035251 w 5035251"/>
              <a:gd name="connsiteY0" fmla="*/ 4950929 h 5201401"/>
              <a:gd name="connsiteX1" fmla="*/ 2314485 w 5035251"/>
              <a:gd name="connsiteY1" fmla="*/ 3595866 h 5201401"/>
              <a:gd name="connsiteX2" fmla="*/ 62277 w 5035251"/>
              <a:gd name="connsiteY2" fmla="*/ 2097593 h 5201401"/>
              <a:gd name="connsiteX3" fmla="*/ 2957757 w 5035251"/>
              <a:gd name="connsiteY3" fmla="*/ 0 h 5201401"/>
              <a:gd name="connsiteX4" fmla="*/ 5035251 w 5035251"/>
              <a:gd name="connsiteY4" fmla="*/ 4950929 h 5201401"/>
              <a:gd name="connsiteX0" fmla="*/ 5039015 w 5039015"/>
              <a:gd name="connsiteY0" fmla="*/ 4950929 h 5208214"/>
              <a:gd name="connsiteX1" fmla="*/ 2217213 w 5039015"/>
              <a:gd name="connsiteY1" fmla="*/ 3657483 h 5208214"/>
              <a:gd name="connsiteX2" fmla="*/ 66041 w 5039015"/>
              <a:gd name="connsiteY2" fmla="*/ 2097593 h 5208214"/>
              <a:gd name="connsiteX3" fmla="*/ 2961521 w 5039015"/>
              <a:gd name="connsiteY3" fmla="*/ 0 h 5208214"/>
              <a:gd name="connsiteX4" fmla="*/ 5039015 w 5039015"/>
              <a:gd name="connsiteY4" fmla="*/ 4950929 h 5208214"/>
              <a:gd name="connsiteX0" fmla="*/ 5133283 w 5133283"/>
              <a:gd name="connsiteY0" fmla="*/ 4950929 h 5177287"/>
              <a:gd name="connsiteX1" fmla="*/ 2311481 w 5133283"/>
              <a:gd name="connsiteY1" fmla="*/ 3657483 h 5177287"/>
              <a:gd name="connsiteX2" fmla="*/ 707712 w 5133283"/>
              <a:gd name="connsiteY2" fmla="*/ 3301240 h 5177287"/>
              <a:gd name="connsiteX3" fmla="*/ 160309 w 5133283"/>
              <a:gd name="connsiteY3" fmla="*/ 2097593 h 5177287"/>
              <a:gd name="connsiteX4" fmla="*/ 3055789 w 5133283"/>
              <a:gd name="connsiteY4" fmla="*/ 0 h 5177287"/>
              <a:gd name="connsiteX5" fmla="*/ 5133283 w 5133283"/>
              <a:gd name="connsiteY5" fmla="*/ 4950929 h 517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3283" h="5177287">
                <a:moveTo>
                  <a:pt x="5133283" y="4950929"/>
                </a:moveTo>
                <a:cubicBezTo>
                  <a:pt x="4183229" y="5818361"/>
                  <a:pt x="3049076" y="3932431"/>
                  <a:pt x="2311481" y="3657483"/>
                </a:cubicBezTo>
                <a:cubicBezTo>
                  <a:pt x="1573886" y="3382535"/>
                  <a:pt x="1066241" y="3561222"/>
                  <a:pt x="707712" y="3301240"/>
                </a:cubicBezTo>
                <a:cubicBezTo>
                  <a:pt x="349183" y="3041258"/>
                  <a:pt x="-302820" y="2582310"/>
                  <a:pt x="160309" y="2097593"/>
                </a:cubicBezTo>
                <a:cubicBezTo>
                  <a:pt x="524305" y="857281"/>
                  <a:pt x="1707680" y="0"/>
                  <a:pt x="3055789" y="0"/>
                </a:cubicBezTo>
                <a:lnTo>
                  <a:pt x="5133283" y="4950929"/>
                </a:lnTo>
                <a:close/>
              </a:path>
            </a:pathLst>
          </a:custGeom>
          <a:solidFill>
            <a:srgbClr val="B9D4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440702" y="8688795"/>
            <a:ext cx="2654923" cy="972067"/>
          </a:xfrm>
          <a:prstGeom prst="roundRect">
            <a:avLst/>
          </a:prstGeom>
          <a:noFill/>
          <a:ln w="38100"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0" name="雲 99"/>
          <p:cNvSpPr/>
          <p:nvPr/>
        </p:nvSpPr>
        <p:spPr>
          <a:xfrm rot="294514">
            <a:off x="310198" y="8685977"/>
            <a:ext cx="1290499" cy="386147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角丸四角形 39"/>
          <p:cNvSpPr/>
          <p:nvPr/>
        </p:nvSpPr>
        <p:spPr>
          <a:xfrm>
            <a:off x="4305170" y="8688796"/>
            <a:ext cx="2293225" cy="96002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雲 8"/>
          <p:cNvSpPr/>
          <p:nvPr/>
        </p:nvSpPr>
        <p:spPr>
          <a:xfrm>
            <a:off x="5322128" y="8685978"/>
            <a:ext cx="1345283" cy="338245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183723" y="934593"/>
            <a:ext cx="1356778" cy="16483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楕円 94"/>
          <p:cNvSpPr/>
          <p:nvPr/>
        </p:nvSpPr>
        <p:spPr>
          <a:xfrm>
            <a:off x="250936" y="980592"/>
            <a:ext cx="1217718" cy="2747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弦 2"/>
          <p:cNvSpPr/>
          <p:nvPr/>
        </p:nvSpPr>
        <p:spPr>
          <a:xfrm rot="1331460">
            <a:off x="4797015" y="-25499"/>
            <a:ext cx="3475093" cy="5151290"/>
          </a:xfrm>
          <a:custGeom>
            <a:avLst/>
            <a:gdLst>
              <a:gd name="connsiteX0" fmla="*/ 5084663 w 6014337"/>
              <a:gd name="connsiteY0" fmla="*/ 4950929 h 5746868"/>
              <a:gd name="connsiteX1" fmla="*/ 1554574 w 6014337"/>
              <a:gd name="connsiteY1" fmla="*/ 5389402 h 5746868"/>
              <a:gd name="connsiteX2" fmla="*/ 111689 w 6014337"/>
              <a:gd name="connsiteY2" fmla="*/ 2097593 h 5746868"/>
              <a:gd name="connsiteX3" fmla="*/ 3007169 w 6014337"/>
              <a:gd name="connsiteY3" fmla="*/ 0 h 5746868"/>
              <a:gd name="connsiteX4" fmla="*/ 5084663 w 6014337"/>
              <a:gd name="connsiteY4" fmla="*/ 4950929 h 5746868"/>
              <a:gd name="connsiteX0" fmla="*/ 5029323 w 5029323"/>
              <a:gd name="connsiteY0" fmla="*/ 4950929 h 5186559"/>
              <a:gd name="connsiteX1" fmla="*/ 2494029 w 5029323"/>
              <a:gd name="connsiteY1" fmla="*/ 3449765 h 5186559"/>
              <a:gd name="connsiteX2" fmla="*/ 56349 w 5029323"/>
              <a:gd name="connsiteY2" fmla="*/ 2097593 h 5186559"/>
              <a:gd name="connsiteX3" fmla="*/ 2951829 w 5029323"/>
              <a:gd name="connsiteY3" fmla="*/ 0 h 5186559"/>
              <a:gd name="connsiteX4" fmla="*/ 5029323 w 5029323"/>
              <a:gd name="connsiteY4" fmla="*/ 4950929 h 5186559"/>
              <a:gd name="connsiteX0" fmla="*/ 5031193 w 5031193"/>
              <a:gd name="connsiteY0" fmla="*/ 4950929 h 5146471"/>
              <a:gd name="connsiteX1" fmla="*/ 2433469 w 5031193"/>
              <a:gd name="connsiteY1" fmla="*/ 2947971 h 5146471"/>
              <a:gd name="connsiteX2" fmla="*/ 58219 w 5031193"/>
              <a:gd name="connsiteY2" fmla="*/ 2097593 h 5146471"/>
              <a:gd name="connsiteX3" fmla="*/ 2953699 w 5031193"/>
              <a:gd name="connsiteY3" fmla="*/ 0 h 5146471"/>
              <a:gd name="connsiteX4" fmla="*/ 5031193 w 5031193"/>
              <a:gd name="connsiteY4" fmla="*/ 4950929 h 5146471"/>
              <a:gd name="connsiteX0" fmla="*/ 5021825 w 5021825"/>
              <a:gd name="connsiteY0" fmla="*/ 4950929 h 5158400"/>
              <a:gd name="connsiteX1" fmla="*/ 2424101 w 5021825"/>
              <a:gd name="connsiteY1" fmla="*/ 2947971 h 5158400"/>
              <a:gd name="connsiteX2" fmla="*/ 48851 w 5021825"/>
              <a:gd name="connsiteY2" fmla="*/ 2097593 h 5158400"/>
              <a:gd name="connsiteX3" fmla="*/ 2944331 w 5021825"/>
              <a:gd name="connsiteY3" fmla="*/ 0 h 5158400"/>
              <a:gd name="connsiteX4" fmla="*/ 5021825 w 5021825"/>
              <a:gd name="connsiteY4" fmla="*/ 4950929 h 5158400"/>
              <a:gd name="connsiteX0" fmla="*/ 4735980 w 4735980"/>
              <a:gd name="connsiteY0" fmla="*/ 4950929 h 5141712"/>
              <a:gd name="connsiteX1" fmla="*/ 2138256 w 4735980"/>
              <a:gd name="connsiteY1" fmla="*/ 2947971 h 5141712"/>
              <a:gd name="connsiteX2" fmla="*/ 54314 w 4735980"/>
              <a:gd name="connsiteY2" fmla="*/ 1777835 h 5141712"/>
              <a:gd name="connsiteX3" fmla="*/ 2658486 w 4735980"/>
              <a:gd name="connsiteY3" fmla="*/ 0 h 5141712"/>
              <a:gd name="connsiteX4" fmla="*/ 4735980 w 4735980"/>
              <a:gd name="connsiteY4" fmla="*/ 4950929 h 5141712"/>
              <a:gd name="connsiteX0" fmla="*/ 4277991 w 4277991"/>
              <a:gd name="connsiteY0" fmla="*/ 4950929 h 5145003"/>
              <a:gd name="connsiteX1" fmla="*/ 1680267 w 4277991"/>
              <a:gd name="connsiteY1" fmla="*/ 2947971 h 5145003"/>
              <a:gd name="connsiteX2" fmla="*/ 67712 w 4277991"/>
              <a:gd name="connsiteY2" fmla="*/ 1453334 h 5145003"/>
              <a:gd name="connsiteX3" fmla="*/ 2200497 w 4277991"/>
              <a:gd name="connsiteY3" fmla="*/ 0 h 5145003"/>
              <a:gd name="connsiteX4" fmla="*/ 4277991 w 4277991"/>
              <a:gd name="connsiteY4" fmla="*/ 4950929 h 5145003"/>
              <a:gd name="connsiteX0" fmla="*/ 3766230 w 3766230"/>
              <a:gd name="connsiteY0" fmla="*/ 4953776 h 5151290"/>
              <a:gd name="connsiteX1" fmla="*/ 1168506 w 3766230"/>
              <a:gd name="connsiteY1" fmla="*/ 2950818 h 5151290"/>
              <a:gd name="connsiteX2" fmla="*/ 93871 w 3766230"/>
              <a:gd name="connsiteY2" fmla="*/ 1127651 h 5151290"/>
              <a:gd name="connsiteX3" fmla="*/ 1688736 w 3766230"/>
              <a:gd name="connsiteY3" fmla="*/ 2847 h 5151290"/>
              <a:gd name="connsiteX4" fmla="*/ 3766230 w 3766230"/>
              <a:gd name="connsiteY4" fmla="*/ 4953776 h 5151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6230" h="5151290">
                <a:moveTo>
                  <a:pt x="3766230" y="4953776"/>
                </a:moveTo>
                <a:cubicBezTo>
                  <a:pt x="2816176" y="5821208"/>
                  <a:pt x="1780566" y="3588505"/>
                  <a:pt x="1168506" y="2950818"/>
                </a:cubicBezTo>
                <a:cubicBezTo>
                  <a:pt x="556446" y="2313131"/>
                  <a:pt x="-283025" y="2411921"/>
                  <a:pt x="93871" y="1127651"/>
                </a:cubicBezTo>
                <a:cubicBezTo>
                  <a:pt x="457867" y="-112661"/>
                  <a:pt x="340627" y="2847"/>
                  <a:pt x="1688736" y="2847"/>
                </a:cubicBezTo>
                <a:lnTo>
                  <a:pt x="3766230" y="495377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5322128" y="934593"/>
            <a:ext cx="1367298" cy="16483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5380677" y="979078"/>
            <a:ext cx="1217718" cy="2747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717" y="8489610"/>
            <a:ext cx="3361009" cy="1225502"/>
          </a:xfrm>
          <a:prstGeom prst="rect">
            <a:avLst/>
          </a:prstGeom>
        </p:spPr>
      </p:pic>
      <p:sp>
        <p:nvSpPr>
          <p:cNvPr id="18" name="雲 17"/>
          <p:cNvSpPr/>
          <p:nvPr/>
        </p:nvSpPr>
        <p:spPr>
          <a:xfrm>
            <a:off x="2710187" y="8491703"/>
            <a:ext cx="1909673" cy="26937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9689 w 43256"/>
              <a:gd name="connsiteY9" fmla="*/ 35182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680 w 43256"/>
              <a:gd name="connsiteY9" fmla="*/ 23670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  <a:gd name="connsiteX0" fmla="*/ 3936 w 43189"/>
              <a:gd name="connsiteY0" fmla="*/ 14229 h 43219"/>
              <a:gd name="connsiteX1" fmla="*/ 5659 w 43189"/>
              <a:gd name="connsiteY1" fmla="*/ 6766 h 43219"/>
              <a:gd name="connsiteX2" fmla="*/ 14041 w 43189"/>
              <a:gd name="connsiteY2" fmla="*/ 5061 h 43219"/>
              <a:gd name="connsiteX3" fmla="*/ 22492 w 43189"/>
              <a:gd name="connsiteY3" fmla="*/ 3291 h 43219"/>
              <a:gd name="connsiteX4" fmla="*/ 25785 w 43189"/>
              <a:gd name="connsiteY4" fmla="*/ 59 h 43219"/>
              <a:gd name="connsiteX5" fmla="*/ 29869 w 43189"/>
              <a:gd name="connsiteY5" fmla="*/ 2340 h 43219"/>
              <a:gd name="connsiteX6" fmla="*/ 35499 w 43189"/>
              <a:gd name="connsiteY6" fmla="*/ 549 h 43219"/>
              <a:gd name="connsiteX7" fmla="*/ 38354 w 43189"/>
              <a:gd name="connsiteY7" fmla="*/ 5435 h 43219"/>
              <a:gd name="connsiteX8" fmla="*/ 42018 w 43189"/>
              <a:gd name="connsiteY8" fmla="*/ 10177 h 43219"/>
              <a:gd name="connsiteX9" fmla="*/ 41854 w 43189"/>
              <a:gd name="connsiteY9" fmla="*/ 15319 h 43219"/>
              <a:gd name="connsiteX10" fmla="*/ 43052 w 43189"/>
              <a:gd name="connsiteY10" fmla="*/ 23181 h 43219"/>
              <a:gd name="connsiteX11" fmla="*/ 39766 w 43189"/>
              <a:gd name="connsiteY11" fmla="*/ 35993 h 43219"/>
              <a:gd name="connsiteX12" fmla="*/ 35431 w 43189"/>
              <a:gd name="connsiteY12" fmla="*/ 35960 h 43219"/>
              <a:gd name="connsiteX13" fmla="*/ 28591 w 43189"/>
              <a:gd name="connsiteY13" fmla="*/ 36674 h 43219"/>
              <a:gd name="connsiteX14" fmla="*/ 23703 w 43189"/>
              <a:gd name="connsiteY14" fmla="*/ 42965 h 43219"/>
              <a:gd name="connsiteX15" fmla="*/ 16516 w 43189"/>
              <a:gd name="connsiteY15" fmla="*/ 39125 h 43219"/>
              <a:gd name="connsiteX16" fmla="*/ 5840 w 43189"/>
              <a:gd name="connsiteY16" fmla="*/ 35331 h 43219"/>
              <a:gd name="connsiteX17" fmla="*/ 1146 w 43189"/>
              <a:gd name="connsiteY17" fmla="*/ 31109 h 43219"/>
              <a:gd name="connsiteX18" fmla="*/ 2149 w 43189"/>
              <a:gd name="connsiteY18" fmla="*/ 25410 h 43219"/>
              <a:gd name="connsiteX19" fmla="*/ 31 w 43189"/>
              <a:gd name="connsiteY19" fmla="*/ 19563 h 43219"/>
              <a:gd name="connsiteX20" fmla="*/ 3899 w 43189"/>
              <a:gd name="connsiteY20" fmla="*/ 14366 h 43219"/>
              <a:gd name="connsiteX21" fmla="*/ 3936 w 43189"/>
              <a:gd name="connsiteY21" fmla="*/ 14229 h 43219"/>
              <a:gd name="connsiteX0" fmla="*/ 4729 w 43189"/>
              <a:gd name="connsiteY0" fmla="*/ 26036 h 43219"/>
              <a:gd name="connsiteX1" fmla="*/ 2196 w 43189"/>
              <a:gd name="connsiteY1" fmla="*/ 25239 h 43219"/>
              <a:gd name="connsiteX2" fmla="*/ 6964 w 43189"/>
              <a:gd name="connsiteY2" fmla="*/ 34758 h 43219"/>
              <a:gd name="connsiteX3" fmla="*/ 5856 w 43189"/>
              <a:gd name="connsiteY3" fmla="*/ 35139 h 43219"/>
              <a:gd name="connsiteX4" fmla="*/ 16514 w 43189"/>
              <a:gd name="connsiteY4" fmla="*/ 38949 h 43219"/>
              <a:gd name="connsiteX5" fmla="*/ 15846 w 43189"/>
              <a:gd name="connsiteY5" fmla="*/ 37209 h 43219"/>
              <a:gd name="connsiteX6" fmla="*/ 28863 w 43189"/>
              <a:gd name="connsiteY6" fmla="*/ 34610 h 43219"/>
              <a:gd name="connsiteX7" fmla="*/ 28596 w 43189"/>
              <a:gd name="connsiteY7" fmla="*/ 36519 h 43219"/>
              <a:gd name="connsiteX8" fmla="*/ 41834 w 43189"/>
              <a:gd name="connsiteY8" fmla="*/ 15213 h 43219"/>
              <a:gd name="connsiteX9" fmla="*/ 40386 w 43189"/>
              <a:gd name="connsiteY9" fmla="*/ 17889 h 43219"/>
              <a:gd name="connsiteX10" fmla="*/ 38360 w 43189"/>
              <a:gd name="connsiteY10" fmla="*/ 5285 h 43219"/>
              <a:gd name="connsiteX11" fmla="*/ 38436 w 43189"/>
              <a:gd name="connsiteY11" fmla="*/ 6549 h 43219"/>
              <a:gd name="connsiteX12" fmla="*/ 29114 w 43189"/>
              <a:gd name="connsiteY12" fmla="*/ 3811 h 43219"/>
              <a:gd name="connsiteX13" fmla="*/ 29856 w 43189"/>
              <a:gd name="connsiteY13" fmla="*/ 2199 h 43219"/>
              <a:gd name="connsiteX14" fmla="*/ 22177 w 43189"/>
              <a:gd name="connsiteY14" fmla="*/ 4579 h 43219"/>
              <a:gd name="connsiteX15" fmla="*/ 22536 w 43189"/>
              <a:gd name="connsiteY15" fmla="*/ 3189 h 43219"/>
              <a:gd name="connsiteX16" fmla="*/ 14036 w 43189"/>
              <a:gd name="connsiteY16" fmla="*/ 5051 h 43219"/>
              <a:gd name="connsiteX17" fmla="*/ 15336 w 43189"/>
              <a:gd name="connsiteY17" fmla="*/ 6399 h 43219"/>
              <a:gd name="connsiteX18" fmla="*/ 4163 w 43189"/>
              <a:gd name="connsiteY18" fmla="*/ 15648 h 43219"/>
              <a:gd name="connsiteX19" fmla="*/ 3936 w 43189"/>
              <a:gd name="connsiteY19" fmla="*/ 14229 h 43219"/>
              <a:gd name="connsiteX0" fmla="*/ 3936 w 43189"/>
              <a:gd name="connsiteY0" fmla="*/ 14229 h 43219"/>
              <a:gd name="connsiteX1" fmla="*/ 5659 w 43189"/>
              <a:gd name="connsiteY1" fmla="*/ 6766 h 43219"/>
              <a:gd name="connsiteX2" fmla="*/ 14041 w 43189"/>
              <a:gd name="connsiteY2" fmla="*/ 5061 h 43219"/>
              <a:gd name="connsiteX3" fmla="*/ 22492 w 43189"/>
              <a:gd name="connsiteY3" fmla="*/ 3291 h 43219"/>
              <a:gd name="connsiteX4" fmla="*/ 25785 w 43189"/>
              <a:gd name="connsiteY4" fmla="*/ 59 h 43219"/>
              <a:gd name="connsiteX5" fmla="*/ 29869 w 43189"/>
              <a:gd name="connsiteY5" fmla="*/ 2340 h 43219"/>
              <a:gd name="connsiteX6" fmla="*/ 35499 w 43189"/>
              <a:gd name="connsiteY6" fmla="*/ 549 h 43219"/>
              <a:gd name="connsiteX7" fmla="*/ 38354 w 43189"/>
              <a:gd name="connsiteY7" fmla="*/ 5435 h 43219"/>
              <a:gd name="connsiteX8" fmla="*/ 42018 w 43189"/>
              <a:gd name="connsiteY8" fmla="*/ 10177 h 43219"/>
              <a:gd name="connsiteX9" fmla="*/ 41854 w 43189"/>
              <a:gd name="connsiteY9" fmla="*/ 15319 h 43219"/>
              <a:gd name="connsiteX10" fmla="*/ 43052 w 43189"/>
              <a:gd name="connsiteY10" fmla="*/ 23181 h 43219"/>
              <a:gd name="connsiteX11" fmla="*/ 39766 w 43189"/>
              <a:gd name="connsiteY11" fmla="*/ 35993 h 43219"/>
              <a:gd name="connsiteX12" fmla="*/ 35431 w 43189"/>
              <a:gd name="connsiteY12" fmla="*/ 35960 h 43219"/>
              <a:gd name="connsiteX13" fmla="*/ 28591 w 43189"/>
              <a:gd name="connsiteY13" fmla="*/ 36674 h 43219"/>
              <a:gd name="connsiteX14" fmla="*/ 23703 w 43189"/>
              <a:gd name="connsiteY14" fmla="*/ 42965 h 43219"/>
              <a:gd name="connsiteX15" fmla="*/ 16516 w 43189"/>
              <a:gd name="connsiteY15" fmla="*/ 39125 h 43219"/>
              <a:gd name="connsiteX16" fmla="*/ 5840 w 43189"/>
              <a:gd name="connsiteY16" fmla="*/ 35331 h 43219"/>
              <a:gd name="connsiteX17" fmla="*/ 1146 w 43189"/>
              <a:gd name="connsiteY17" fmla="*/ 31109 h 43219"/>
              <a:gd name="connsiteX18" fmla="*/ 2149 w 43189"/>
              <a:gd name="connsiteY18" fmla="*/ 25410 h 43219"/>
              <a:gd name="connsiteX19" fmla="*/ 31 w 43189"/>
              <a:gd name="connsiteY19" fmla="*/ 19563 h 43219"/>
              <a:gd name="connsiteX20" fmla="*/ 3899 w 43189"/>
              <a:gd name="connsiteY20" fmla="*/ 14366 h 43219"/>
              <a:gd name="connsiteX21" fmla="*/ 3936 w 43189"/>
              <a:gd name="connsiteY21" fmla="*/ 14229 h 43219"/>
              <a:gd name="connsiteX0" fmla="*/ 6964 w 43189"/>
              <a:gd name="connsiteY0" fmla="*/ 34758 h 43219"/>
              <a:gd name="connsiteX1" fmla="*/ 5856 w 43189"/>
              <a:gd name="connsiteY1" fmla="*/ 35139 h 43219"/>
              <a:gd name="connsiteX2" fmla="*/ 16514 w 43189"/>
              <a:gd name="connsiteY2" fmla="*/ 38949 h 43219"/>
              <a:gd name="connsiteX3" fmla="*/ 15846 w 43189"/>
              <a:gd name="connsiteY3" fmla="*/ 37209 h 43219"/>
              <a:gd name="connsiteX4" fmla="*/ 28863 w 43189"/>
              <a:gd name="connsiteY4" fmla="*/ 34610 h 43219"/>
              <a:gd name="connsiteX5" fmla="*/ 28596 w 43189"/>
              <a:gd name="connsiteY5" fmla="*/ 36519 h 43219"/>
              <a:gd name="connsiteX6" fmla="*/ 41834 w 43189"/>
              <a:gd name="connsiteY6" fmla="*/ 15213 h 43219"/>
              <a:gd name="connsiteX7" fmla="*/ 40386 w 43189"/>
              <a:gd name="connsiteY7" fmla="*/ 17889 h 43219"/>
              <a:gd name="connsiteX8" fmla="*/ 38360 w 43189"/>
              <a:gd name="connsiteY8" fmla="*/ 5285 h 43219"/>
              <a:gd name="connsiteX9" fmla="*/ 38436 w 43189"/>
              <a:gd name="connsiteY9" fmla="*/ 6549 h 43219"/>
              <a:gd name="connsiteX10" fmla="*/ 29114 w 43189"/>
              <a:gd name="connsiteY10" fmla="*/ 3811 h 43219"/>
              <a:gd name="connsiteX11" fmla="*/ 29856 w 43189"/>
              <a:gd name="connsiteY11" fmla="*/ 2199 h 43219"/>
              <a:gd name="connsiteX12" fmla="*/ 22177 w 43189"/>
              <a:gd name="connsiteY12" fmla="*/ 4579 h 43219"/>
              <a:gd name="connsiteX13" fmla="*/ 22536 w 43189"/>
              <a:gd name="connsiteY13" fmla="*/ 3189 h 43219"/>
              <a:gd name="connsiteX14" fmla="*/ 14036 w 43189"/>
              <a:gd name="connsiteY14" fmla="*/ 5051 h 43219"/>
              <a:gd name="connsiteX15" fmla="*/ 15336 w 43189"/>
              <a:gd name="connsiteY15" fmla="*/ 6399 h 43219"/>
              <a:gd name="connsiteX16" fmla="*/ 4163 w 43189"/>
              <a:gd name="connsiteY16" fmla="*/ 15648 h 43219"/>
              <a:gd name="connsiteX17" fmla="*/ 3936 w 43189"/>
              <a:gd name="connsiteY17" fmla="*/ 14229 h 43219"/>
              <a:gd name="connsiteX0" fmla="*/ 3936 w 43189"/>
              <a:gd name="connsiteY0" fmla="*/ 14229 h 43219"/>
              <a:gd name="connsiteX1" fmla="*/ 5659 w 43189"/>
              <a:gd name="connsiteY1" fmla="*/ 6766 h 43219"/>
              <a:gd name="connsiteX2" fmla="*/ 14041 w 43189"/>
              <a:gd name="connsiteY2" fmla="*/ 5061 h 43219"/>
              <a:gd name="connsiteX3" fmla="*/ 22492 w 43189"/>
              <a:gd name="connsiteY3" fmla="*/ 3291 h 43219"/>
              <a:gd name="connsiteX4" fmla="*/ 25785 w 43189"/>
              <a:gd name="connsiteY4" fmla="*/ 59 h 43219"/>
              <a:gd name="connsiteX5" fmla="*/ 29869 w 43189"/>
              <a:gd name="connsiteY5" fmla="*/ 2340 h 43219"/>
              <a:gd name="connsiteX6" fmla="*/ 35499 w 43189"/>
              <a:gd name="connsiteY6" fmla="*/ 549 h 43219"/>
              <a:gd name="connsiteX7" fmla="*/ 38354 w 43189"/>
              <a:gd name="connsiteY7" fmla="*/ 5435 h 43219"/>
              <a:gd name="connsiteX8" fmla="*/ 42018 w 43189"/>
              <a:gd name="connsiteY8" fmla="*/ 10177 h 43219"/>
              <a:gd name="connsiteX9" fmla="*/ 41854 w 43189"/>
              <a:gd name="connsiteY9" fmla="*/ 15319 h 43219"/>
              <a:gd name="connsiteX10" fmla="*/ 43052 w 43189"/>
              <a:gd name="connsiteY10" fmla="*/ 23181 h 43219"/>
              <a:gd name="connsiteX11" fmla="*/ 39766 w 43189"/>
              <a:gd name="connsiteY11" fmla="*/ 35993 h 43219"/>
              <a:gd name="connsiteX12" fmla="*/ 35431 w 43189"/>
              <a:gd name="connsiteY12" fmla="*/ 35960 h 43219"/>
              <a:gd name="connsiteX13" fmla="*/ 28591 w 43189"/>
              <a:gd name="connsiteY13" fmla="*/ 36674 h 43219"/>
              <a:gd name="connsiteX14" fmla="*/ 23703 w 43189"/>
              <a:gd name="connsiteY14" fmla="*/ 42965 h 43219"/>
              <a:gd name="connsiteX15" fmla="*/ 16516 w 43189"/>
              <a:gd name="connsiteY15" fmla="*/ 39125 h 43219"/>
              <a:gd name="connsiteX16" fmla="*/ 5840 w 43189"/>
              <a:gd name="connsiteY16" fmla="*/ 35331 h 43219"/>
              <a:gd name="connsiteX17" fmla="*/ 1146 w 43189"/>
              <a:gd name="connsiteY17" fmla="*/ 31109 h 43219"/>
              <a:gd name="connsiteX18" fmla="*/ 2149 w 43189"/>
              <a:gd name="connsiteY18" fmla="*/ 25410 h 43219"/>
              <a:gd name="connsiteX19" fmla="*/ 31 w 43189"/>
              <a:gd name="connsiteY19" fmla="*/ 19563 h 43219"/>
              <a:gd name="connsiteX20" fmla="*/ 3899 w 43189"/>
              <a:gd name="connsiteY20" fmla="*/ 14366 h 43219"/>
              <a:gd name="connsiteX21" fmla="*/ 3936 w 43189"/>
              <a:gd name="connsiteY21" fmla="*/ 14229 h 43219"/>
              <a:gd name="connsiteX0" fmla="*/ 6964 w 43189"/>
              <a:gd name="connsiteY0" fmla="*/ 34758 h 43219"/>
              <a:gd name="connsiteX1" fmla="*/ 5856 w 43189"/>
              <a:gd name="connsiteY1" fmla="*/ 35139 h 43219"/>
              <a:gd name="connsiteX2" fmla="*/ 16514 w 43189"/>
              <a:gd name="connsiteY2" fmla="*/ 38949 h 43219"/>
              <a:gd name="connsiteX3" fmla="*/ 15846 w 43189"/>
              <a:gd name="connsiteY3" fmla="*/ 37209 h 43219"/>
              <a:gd name="connsiteX4" fmla="*/ 28863 w 43189"/>
              <a:gd name="connsiteY4" fmla="*/ 34610 h 43219"/>
              <a:gd name="connsiteX5" fmla="*/ 28596 w 43189"/>
              <a:gd name="connsiteY5" fmla="*/ 36519 h 43219"/>
              <a:gd name="connsiteX6" fmla="*/ 41834 w 43189"/>
              <a:gd name="connsiteY6" fmla="*/ 15213 h 43219"/>
              <a:gd name="connsiteX7" fmla="*/ 40386 w 43189"/>
              <a:gd name="connsiteY7" fmla="*/ 17889 h 43219"/>
              <a:gd name="connsiteX8" fmla="*/ 38360 w 43189"/>
              <a:gd name="connsiteY8" fmla="*/ 5285 h 43219"/>
              <a:gd name="connsiteX9" fmla="*/ 38436 w 43189"/>
              <a:gd name="connsiteY9" fmla="*/ 6549 h 43219"/>
              <a:gd name="connsiteX10" fmla="*/ 29114 w 43189"/>
              <a:gd name="connsiteY10" fmla="*/ 3811 h 43219"/>
              <a:gd name="connsiteX11" fmla="*/ 29856 w 43189"/>
              <a:gd name="connsiteY11" fmla="*/ 7083 h 43219"/>
              <a:gd name="connsiteX12" fmla="*/ 22177 w 43189"/>
              <a:gd name="connsiteY12" fmla="*/ 4579 h 43219"/>
              <a:gd name="connsiteX13" fmla="*/ 22536 w 43189"/>
              <a:gd name="connsiteY13" fmla="*/ 3189 h 43219"/>
              <a:gd name="connsiteX14" fmla="*/ 14036 w 43189"/>
              <a:gd name="connsiteY14" fmla="*/ 5051 h 43219"/>
              <a:gd name="connsiteX15" fmla="*/ 15336 w 43189"/>
              <a:gd name="connsiteY15" fmla="*/ 6399 h 43219"/>
              <a:gd name="connsiteX16" fmla="*/ 4163 w 43189"/>
              <a:gd name="connsiteY16" fmla="*/ 15648 h 43219"/>
              <a:gd name="connsiteX17" fmla="*/ 3936 w 43189"/>
              <a:gd name="connsiteY17" fmla="*/ 14229 h 43219"/>
              <a:gd name="connsiteX0" fmla="*/ 3936 w 43189"/>
              <a:gd name="connsiteY0" fmla="*/ 14229 h 43219"/>
              <a:gd name="connsiteX1" fmla="*/ 5659 w 43189"/>
              <a:gd name="connsiteY1" fmla="*/ 6766 h 43219"/>
              <a:gd name="connsiteX2" fmla="*/ 14041 w 43189"/>
              <a:gd name="connsiteY2" fmla="*/ 5061 h 43219"/>
              <a:gd name="connsiteX3" fmla="*/ 22492 w 43189"/>
              <a:gd name="connsiteY3" fmla="*/ 3291 h 43219"/>
              <a:gd name="connsiteX4" fmla="*/ 25785 w 43189"/>
              <a:gd name="connsiteY4" fmla="*/ 59 h 43219"/>
              <a:gd name="connsiteX5" fmla="*/ 29869 w 43189"/>
              <a:gd name="connsiteY5" fmla="*/ 2340 h 43219"/>
              <a:gd name="connsiteX6" fmla="*/ 35499 w 43189"/>
              <a:gd name="connsiteY6" fmla="*/ 549 h 43219"/>
              <a:gd name="connsiteX7" fmla="*/ 38354 w 43189"/>
              <a:gd name="connsiteY7" fmla="*/ 5435 h 43219"/>
              <a:gd name="connsiteX8" fmla="*/ 42018 w 43189"/>
              <a:gd name="connsiteY8" fmla="*/ 10177 h 43219"/>
              <a:gd name="connsiteX9" fmla="*/ 41854 w 43189"/>
              <a:gd name="connsiteY9" fmla="*/ 15319 h 43219"/>
              <a:gd name="connsiteX10" fmla="*/ 43052 w 43189"/>
              <a:gd name="connsiteY10" fmla="*/ 23181 h 43219"/>
              <a:gd name="connsiteX11" fmla="*/ 39766 w 43189"/>
              <a:gd name="connsiteY11" fmla="*/ 35993 h 43219"/>
              <a:gd name="connsiteX12" fmla="*/ 35431 w 43189"/>
              <a:gd name="connsiteY12" fmla="*/ 35960 h 43219"/>
              <a:gd name="connsiteX13" fmla="*/ 28591 w 43189"/>
              <a:gd name="connsiteY13" fmla="*/ 36674 h 43219"/>
              <a:gd name="connsiteX14" fmla="*/ 23703 w 43189"/>
              <a:gd name="connsiteY14" fmla="*/ 42965 h 43219"/>
              <a:gd name="connsiteX15" fmla="*/ 16516 w 43189"/>
              <a:gd name="connsiteY15" fmla="*/ 39125 h 43219"/>
              <a:gd name="connsiteX16" fmla="*/ 5840 w 43189"/>
              <a:gd name="connsiteY16" fmla="*/ 35331 h 43219"/>
              <a:gd name="connsiteX17" fmla="*/ 1146 w 43189"/>
              <a:gd name="connsiteY17" fmla="*/ 31109 h 43219"/>
              <a:gd name="connsiteX18" fmla="*/ 2149 w 43189"/>
              <a:gd name="connsiteY18" fmla="*/ 25410 h 43219"/>
              <a:gd name="connsiteX19" fmla="*/ 31 w 43189"/>
              <a:gd name="connsiteY19" fmla="*/ 19563 h 43219"/>
              <a:gd name="connsiteX20" fmla="*/ 3899 w 43189"/>
              <a:gd name="connsiteY20" fmla="*/ 14366 h 43219"/>
              <a:gd name="connsiteX21" fmla="*/ 3936 w 43189"/>
              <a:gd name="connsiteY21" fmla="*/ 14229 h 43219"/>
              <a:gd name="connsiteX0" fmla="*/ 6964 w 43189"/>
              <a:gd name="connsiteY0" fmla="*/ 34758 h 43219"/>
              <a:gd name="connsiteX1" fmla="*/ 5856 w 43189"/>
              <a:gd name="connsiteY1" fmla="*/ 35139 h 43219"/>
              <a:gd name="connsiteX2" fmla="*/ 16514 w 43189"/>
              <a:gd name="connsiteY2" fmla="*/ 38949 h 43219"/>
              <a:gd name="connsiteX3" fmla="*/ 15846 w 43189"/>
              <a:gd name="connsiteY3" fmla="*/ 37209 h 43219"/>
              <a:gd name="connsiteX4" fmla="*/ 28863 w 43189"/>
              <a:gd name="connsiteY4" fmla="*/ 34610 h 43219"/>
              <a:gd name="connsiteX5" fmla="*/ 28596 w 43189"/>
              <a:gd name="connsiteY5" fmla="*/ 36519 h 43219"/>
              <a:gd name="connsiteX6" fmla="*/ 41834 w 43189"/>
              <a:gd name="connsiteY6" fmla="*/ 15213 h 43219"/>
              <a:gd name="connsiteX7" fmla="*/ 40386 w 43189"/>
              <a:gd name="connsiteY7" fmla="*/ 17889 h 43219"/>
              <a:gd name="connsiteX8" fmla="*/ 38360 w 43189"/>
              <a:gd name="connsiteY8" fmla="*/ 5285 h 43219"/>
              <a:gd name="connsiteX9" fmla="*/ 38436 w 43189"/>
              <a:gd name="connsiteY9" fmla="*/ 6549 h 43219"/>
              <a:gd name="connsiteX10" fmla="*/ 22177 w 43189"/>
              <a:gd name="connsiteY10" fmla="*/ 4579 h 43219"/>
              <a:gd name="connsiteX11" fmla="*/ 22536 w 43189"/>
              <a:gd name="connsiteY11" fmla="*/ 3189 h 43219"/>
              <a:gd name="connsiteX12" fmla="*/ 14036 w 43189"/>
              <a:gd name="connsiteY12" fmla="*/ 5051 h 43219"/>
              <a:gd name="connsiteX13" fmla="*/ 15336 w 43189"/>
              <a:gd name="connsiteY13" fmla="*/ 6399 h 43219"/>
              <a:gd name="connsiteX14" fmla="*/ 4163 w 43189"/>
              <a:gd name="connsiteY14" fmla="*/ 15648 h 43219"/>
              <a:gd name="connsiteX15" fmla="*/ 3936 w 43189"/>
              <a:gd name="connsiteY15" fmla="*/ 14229 h 43219"/>
              <a:gd name="connsiteX0" fmla="*/ 3936 w 43189"/>
              <a:gd name="connsiteY0" fmla="*/ 14217 h 43207"/>
              <a:gd name="connsiteX1" fmla="*/ 5659 w 43189"/>
              <a:gd name="connsiteY1" fmla="*/ 6754 h 43207"/>
              <a:gd name="connsiteX2" fmla="*/ 14041 w 43189"/>
              <a:gd name="connsiteY2" fmla="*/ 5049 h 43207"/>
              <a:gd name="connsiteX3" fmla="*/ 22492 w 43189"/>
              <a:gd name="connsiteY3" fmla="*/ 3279 h 43207"/>
              <a:gd name="connsiteX4" fmla="*/ 25785 w 43189"/>
              <a:gd name="connsiteY4" fmla="*/ 47 h 43207"/>
              <a:gd name="connsiteX5" fmla="*/ 30133 w 43189"/>
              <a:gd name="connsiteY5" fmla="*/ 5468 h 43207"/>
              <a:gd name="connsiteX6" fmla="*/ 35499 w 43189"/>
              <a:gd name="connsiteY6" fmla="*/ 537 h 43207"/>
              <a:gd name="connsiteX7" fmla="*/ 38354 w 43189"/>
              <a:gd name="connsiteY7" fmla="*/ 5423 h 43207"/>
              <a:gd name="connsiteX8" fmla="*/ 42018 w 43189"/>
              <a:gd name="connsiteY8" fmla="*/ 10165 h 43207"/>
              <a:gd name="connsiteX9" fmla="*/ 41854 w 43189"/>
              <a:gd name="connsiteY9" fmla="*/ 15307 h 43207"/>
              <a:gd name="connsiteX10" fmla="*/ 43052 w 43189"/>
              <a:gd name="connsiteY10" fmla="*/ 23169 h 43207"/>
              <a:gd name="connsiteX11" fmla="*/ 39766 w 43189"/>
              <a:gd name="connsiteY11" fmla="*/ 35981 h 43207"/>
              <a:gd name="connsiteX12" fmla="*/ 35431 w 43189"/>
              <a:gd name="connsiteY12" fmla="*/ 35948 h 43207"/>
              <a:gd name="connsiteX13" fmla="*/ 28591 w 43189"/>
              <a:gd name="connsiteY13" fmla="*/ 36662 h 43207"/>
              <a:gd name="connsiteX14" fmla="*/ 23703 w 43189"/>
              <a:gd name="connsiteY14" fmla="*/ 42953 h 43207"/>
              <a:gd name="connsiteX15" fmla="*/ 16516 w 43189"/>
              <a:gd name="connsiteY15" fmla="*/ 39113 h 43207"/>
              <a:gd name="connsiteX16" fmla="*/ 5840 w 43189"/>
              <a:gd name="connsiteY16" fmla="*/ 35319 h 43207"/>
              <a:gd name="connsiteX17" fmla="*/ 1146 w 43189"/>
              <a:gd name="connsiteY17" fmla="*/ 31097 h 43207"/>
              <a:gd name="connsiteX18" fmla="*/ 2149 w 43189"/>
              <a:gd name="connsiteY18" fmla="*/ 25398 h 43207"/>
              <a:gd name="connsiteX19" fmla="*/ 31 w 43189"/>
              <a:gd name="connsiteY19" fmla="*/ 19551 h 43207"/>
              <a:gd name="connsiteX20" fmla="*/ 3899 w 43189"/>
              <a:gd name="connsiteY20" fmla="*/ 14354 h 43207"/>
              <a:gd name="connsiteX21" fmla="*/ 3936 w 43189"/>
              <a:gd name="connsiteY21" fmla="*/ 14217 h 43207"/>
              <a:gd name="connsiteX0" fmla="*/ 6964 w 43189"/>
              <a:gd name="connsiteY0" fmla="*/ 34746 h 43207"/>
              <a:gd name="connsiteX1" fmla="*/ 5856 w 43189"/>
              <a:gd name="connsiteY1" fmla="*/ 35127 h 43207"/>
              <a:gd name="connsiteX2" fmla="*/ 16514 w 43189"/>
              <a:gd name="connsiteY2" fmla="*/ 38937 h 43207"/>
              <a:gd name="connsiteX3" fmla="*/ 15846 w 43189"/>
              <a:gd name="connsiteY3" fmla="*/ 37197 h 43207"/>
              <a:gd name="connsiteX4" fmla="*/ 28863 w 43189"/>
              <a:gd name="connsiteY4" fmla="*/ 34598 h 43207"/>
              <a:gd name="connsiteX5" fmla="*/ 28596 w 43189"/>
              <a:gd name="connsiteY5" fmla="*/ 36507 h 43207"/>
              <a:gd name="connsiteX6" fmla="*/ 41834 w 43189"/>
              <a:gd name="connsiteY6" fmla="*/ 15201 h 43207"/>
              <a:gd name="connsiteX7" fmla="*/ 40386 w 43189"/>
              <a:gd name="connsiteY7" fmla="*/ 17877 h 43207"/>
              <a:gd name="connsiteX8" fmla="*/ 38360 w 43189"/>
              <a:gd name="connsiteY8" fmla="*/ 5273 h 43207"/>
              <a:gd name="connsiteX9" fmla="*/ 38436 w 43189"/>
              <a:gd name="connsiteY9" fmla="*/ 6537 h 43207"/>
              <a:gd name="connsiteX10" fmla="*/ 22177 w 43189"/>
              <a:gd name="connsiteY10" fmla="*/ 4567 h 43207"/>
              <a:gd name="connsiteX11" fmla="*/ 22536 w 43189"/>
              <a:gd name="connsiteY11" fmla="*/ 3177 h 43207"/>
              <a:gd name="connsiteX12" fmla="*/ 14036 w 43189"/>
              <a:gd name="connsiteY12" fmla="*/ 5039 h 43207"/>
              <a:gd name="connsiteX13" fmla="*/ 15336 w 43189"/>
              <a:gd name="connsiteY13" fmla="*/ 6387 h 43207"/>
              <a:gd name="connsiteX14" fmla="*/ 4163 w 43189"/>
              <a:gd name="connsiteY14" fmla="*/ 15636 h 43207"/>
              <a:gd name="connsiteX15" fmla="*/ 3936 w 43189"/>
              <a:gd name="connsiteY15" fmla="*/ 14217 h 43207"/>
              <a:gd name="connsiteX0" fmla="*/ 3936 w 43189"/>
              <a:gd name="connsiteY0" fmla="*/ 14217 h 43207"/>
              <a:gd name="connsiteX1" fmla="*/ 5659 w 43189"/>
              <a:gd name="connsiteY1" fmla="*/ 6754 h 43207"/>
              <a:gd name="connsiteX2" fmla="*/ 14041 w 43189"/>
              <a:gd name="connsiteY2" fmla="*/ 5049 h 43207"/>
              <a:gd name="connsiteX3" fmla="*/ 22492 w 43189"/>
              <a:gd name="connsiteY3" fmla="*/ 3279 h 43207"/>
              <a:gd name="connsiteX4" fmla="*/ 25785 w 43189"/>
              <a:gd name="connsiteY4" fmla="*/ 47 h 43207"/>
              <a:gd name="connsiteX5" fmla="*/ 30133 w 43189"/>
              <a:gd name="connsiteY5" fmla="*/ 5468 h 43207"/>
              <a:gd name="connsiteX6" fmla="*/ 35499 w 43189"/>
              <a:gd name="connsiteY6" fmla="*/ 537 h 43207"/>
              <a:gd name="connsiteX7" fmla="*/ 38354 w 43189"/>
              <a:gd name="connsiteY7" fmla="*/ 5423 h 43207"/>
              <a:gd name="connsiteX8" fmla="*/ 42018 w 43189"/>
              <a:gd name="connsiteY8" fmla="*/ 10165 h 43207"/>
              <a:gd name="connsiteX9" fmla="*/ 41854 w 43189"/>
              <a:gd name="connsiteY9" fmla="*/ 15307 h 43207"/>
              <a:gd name="connsiteX10" fmla="*/ 43052 w 43189"/>
              <a:gd name="connsiteY10" fmla="*/ 23169 h 43207"/>
              <a:gd name="connsiteX11" fmla="*/ 39766 w 43189"/>
              <a:gd name="connsiteY11" fmla="*/ 35981 h 43207"/>
              <a:gd name="connsiteX12" fmla="*/ 35431 w 43189"/>
              <a:gd name="connsiteY12" fmla="*/ 35948 h 43207"/>
              <a:gd name="connsiteX13" fmla="*/ 28591 w 43189"/>
              <a:gd name="connsiteY13" fmla="*/ 36662 h 43207"/>
              <a:gd name="connsiteX14" fmla="*/ 23703 w 43189"/>
              <a:gd name="connsiteY14" fmla="*/ 42953 h 43207"/>
              <a:gd name="connsiteX15" fmla="*/ 16516 w 43189"/>
              <a:gd name="connsiteY15" fmla="*/ 39113 h 43207"/>
              <a:gd name="connsiteX16" fmla="*/ 5840 w 43189"/>
              <a:gd name="connsiteY16" fmla="*/ 35319 h 43207"/>
              <a:gd name="connsiteX17" fmla="*/ 1146 w 43189"/>
              <a:gd name="connsiteY17" fmla="*/ 31097 h 43207"/>
              <a:gd name="connsiteX18" fmla="*/ 2149 w 43189"/>
              <a:gd name="connsiteY18" fmla="*/ 25398 h 43207"/>
              <a:gd name="connsiteX19" fmla="*/ 31 w 43189"/>
              <a:gd name="connsiteY19" fmla="*/ 19551 h 43207"/>
              <a:gd name="connsiteX20" fmla="*/ 3899 w 43189"/>
              <a:gd name="connsiteY20" fmla="*/ 14354 h 43207"/>
              <a:gd name="connsiteX21" fmla="*/ 3936 w 43189"/>
              <a:gd name="connsiteY21" fmla="*/ 14217 h 43207"/>
              <a:gd name="connsiteX0" fmla="*/ 6964 w 43189"/>
              <a:gd name="connsiteY0" fmla="*/ 34746 h 43207"/>
              <a:gd name="connsiteX1" fmla="*/ 5856 w 43189"/>
              <a:gd name="connsiteY1" fmla="*/ 35127 h 43207"/>
              <a:gd name="connsiteX2" fmla="*/ 16514 w 43189"/>
              <a:gd name="connsiteY2" fmla="*/ 38937 h 43207"/>
              <a:gd name="connsiteX3" fmla="*/ 15846 w 43189"/>
              <a:gd name="connsiteY3" fmla="*/ 37197 h 43207"/>
              <a:gd name="connsiteX4" fmla="*/ 28863 w 43189"/>
              <a:gd name="connsiteY4" fmla="*/ 34598 h 43207"/>
              <a:gd name="connsiteX5" fmla="*/ 28596 w 43189"/>
              <a:gd name="connsiteY5" fmla="*/ 36507 h 43207"/>
              <a:gd name="connsiteX6" fmla="*/ 41834 w 43189"/>
              <a:gd name="connsiteY6" fmla="*/ 15201 h 43207"/>
              <a:gd name="connsiteX7" fmla="*/ 40386 w 43189"/>
              <a:gd name="connsiteY7" fmla="*/ 17877 h 43207"/>
              <a:gd name="connsiteX8" fmla="*/ 38360 w 43189"/>
              <a:gd name="connsiteY8" fmla="*/ 5273 h 43207"/>
              <a:gd name="connsiteX9" fmla="*/ 37749 w 43189"/>
              <a:gd name="connsiteY9" fmla="*/ 10374 h 43207"/>
              <a:gd name="connsiteX10" fmla="*/ 22177 w 43189"/>
              <a:gd name="connsiteY10" fmla="*/ 4567 h 43207"/>
              <a:gd name="connsiteX11" fmla="*/ 22536 w 43189"/>
              <a:gd name="connsiteY11" fmla="*/ 3177 h 43207"/>
              <a:gd name="connsiteX12" fmla="*/ 14036 w 43189"/>
              <a:gd name="connsiteY12" fmla="*/ 5039 h 43207"/>
              <a:gd name="connsiteX13" fmla="*/ 15336 w 43189"/>
              <a:gd name="connsiteY13" fmla="*/ 6387 h 43207"/>
              <a:gd name="connsiteX14" fmla="*/ 4163 w 43189"/>
              <a:gd name="connsiteY14" fmla="*/ 15636 h 43207"/>
              <a:gd name="connsiteX15" fmla="*/ 3936 w 43189"/>
              <a:gd name="connsiteY15" fmla="*/ 14217 h 43207"/>
              <a:gd name="connsiteX0" fmla="*/ 3936 w 43189"/>
              <a:gd name="connsiteY0" fmla="*/ 14217 h 43207"/>
              <a:gd name="connsiteX1" fmla="*/ 5659 w 43189"/>
              <a:gd name="connsiteY1" fmla="*/ 6754 h 43207"/>
              <a:gd name="connsiteX2" fmla="*/ 14041 w 43189"/>
              <a:gd name="connsiteY2" fmla="*/ 5049 h 43207"/>
              <a:gd name="connsiteX3" fmla="*/ 22492 w 43189"/>
              <a:gd name="connsiteY3" fmla="*/ 3279 h 43207"/>
              <a:gd name="connsiteX4" fmla="*/ 25785 w 43189"/>
              <a:gd name="connsiteY4" fmla="*/ 47 h 43207"/>
              <a:gd name="connsiteX5" fmla="*/ 30133 w 43189"/>
              <a:gd name="connsiteY5" fmla="*/ 5468 h 43207"/>
              <a:gd name="connsiteX6" fmla="*/ 35499 w 43189"/>
              <a:gd name="connsiteY6" fmla="*/ 537 h 43207"/>
              <a:gd name="connsiteX7" fmla="*/ 38354 w 43189"/>
              <a:gd name="connsiteY7" fmla="*/ 5423 h 43207"/>
              <a:gd name="connsiteX8" fmla="*/ 42018 w 43189"/>
              <a:gd name="connsiteY8" fmla="*/ 10165 h 43207"/>
              <a:gd name="connsiteX9" fmla="*/ 41854 w 43189"/>
              <a:gd name="connsiteY9" fmla="*/ 15307 h 43207"/>
              <a:gd name="connsiteX10" fmla="*/ 43052 w 43189"/>
              <a:gd name="connsiteY10" fmla="*/ 23169 h 43207"/>
              <a:gd name="connsiteX11" fmla="*/ 39766 w 43189"/>
              <a:gd name="connsiteY11" fmla="*/ 35981 h 43207"/>
              <a:gd name="connsiteX12" fmla="*/ 35431 w 43189"/>
              <a:gd name="connsiteY12" fmla="*/ 35948 h 43207"/>
              <a:gd name="connsiteX13" fmla="*/ 28591 w 43189"/>
              <a:gd name="connsiteY13" fmla="*/ 36662 h 43207"/>
              <a:gd name="connsiteX14" fmla="*/ 23703 w 43189"/>
              <a:gd name="connsiteY14" fmla="*/ 42953 h 43207"/>
              <a:gd name="connsiteX15" fmla="*/ 16516 w 43189"/>
              <a:gd name="connsiteY15" fmla="*/ 39113 h 43207"/>
              <a:gd name="connsiteX16" fmla="*/ 5840 w 43189"/>
              <a:gd name="connsiteY16" fmla="*/ 35319 h 43207"/>
              <a:gd name="connsiteX17" fmla="*/ 1146 w 43189"/>
              <a:gd name="connsiteY17" fmla="*/ 31097 h 43207"/>
              <a:gd name="connsiteX18" fmla="*/ 2149 w 43189"/>
              <a:gd name="connsiteY18" fmla="*/ 25398 h 43207"/>
              <a:gd name="connsiteX19" fmla="*/ 31 w 43189"/>
              <a:gd name="connsiteY19" fmla="*/ 19551 h 43207"/>
              <a:gd name="connsiteX20" fmla="*/ 3899 w 43189"/>
              <a:gd name="connsiteY20" fmla="*/ 14354 h 43207"/>
              <a:gd name="connsiteX21" fmla="*/ 3936 w 43189"/>
              <a:gd name="connsiteY21" fmla="*/ 14217 h 43207"/>
              <a:gd name="connsiteX0" fmla="*/ 6964 w 43189"/>
              <a:gd name="connsiteY0" fmla="*/ 34746 h 43207"/>
              <a:gd name="connsiteX1" fmla="*/ 5856 w 43189"/>
              <a:gd name="connsiteY1" fmla="*/ 35127 h 43207"/>
              <a:gd name="connsiteX2" fmla="*/ 16514 w 43189"/>
              <a:gd name="connsiteY2" fmla="*/ 38937 h 43207"/>
              <a:gd name="connsiteX3" fmla="*/ 15846 w 43189"/>
              <a:gd name="connsiteY3" fmla="*/ 37197 h 43207"/>
              <a:gd name="connsiteX4" fmla="*/ 28863 w 43189"/>
              <a:gd name="connsiteY4" fmla="*/ 34598 h 43207"/>
              <a:gd name="connsiteX5" fmla="*/ 28596 w 43189"/>
              <a:gd name="connsiteY5" fmla="*/ 36507 h 43207"/>
              <a:gd name="connsiteX6" fmla="*/ 41834 w 43189"/>
              <a:gd name="connsiteY6" fmla="*/ 15201 h 43207"/>
              <a:gd name="connsiteX7" fmla="*/ 40386 w 43189"/>
              <a:gd name="connsiteY7" fmla="*/ 17877 h 43207"/>
              <a:gd name="connsiteX8" fmla="*/ 22177 w 43189"/>
              <a:gd name="connsiteY8" fmla="*/ 4567 h 43207"/>
              <a:gd name="connsiteX9" fmla="*/ 22536 w 43189"/>
              <a:gd name="connsiteY9" fmla="*/ 3177 h 43207"/>
              <a:gd name="connsiteX10" fmla="*/ 14036 w 43189"/>
              <a:gd name="connsiteY10" fmla="*/ 5039 h 43207"/>
              <a:gd name="connsiteX11" fmla="*/ 15336 w 43189"/>
              <a:gd name="connsiteY11" fmla="*/ 6387 h 43207"/>
              <a:gd name="connsiteX12" fmla="*/ 4163 w 43189"/>
              <a:gd name="connsiteY12" fmla="*/ 15636 h 43207"/>
              <a:gd name="connsiteX13" fmla="*/ 3936 w 43189"/>
              <a:gd name="connsiteY13" fmla="*/ 14217 h 43207"/>
              <a:gd name="connsiteX0" fmla="*/ 3936 w 43189"/>
              <a:gd name="connsiteY0" fmla="*/ 14217 h 43207"/>
              <a:gd name="connsiteX1" fmla="*/ 5659 w 43189"/>
              <a:gd name="connsiteY1" fmla="*/ 6754 h 43207"/>
              <a:gd name="connsiteX2" fmla="*/ 14041 w 43189"/>
              <a:gd name="connsiteY2" fmla="*/ 5049 h 43207"/>
              <a:gd name="connsiteX3" fmla="*/ 22492 w 43189"/>
              <a:gd name="connsiteY3" fmla="*/ 3279 h 43207"/>
              <a:gd name="connsiteX4" fmla="*/ 25785 w 43189"/>
              <a:gd name="connsiteY4" fmla="*/ 47 h 43207"/>
              <a:gd name="connsiteX5" fmla="*/ 30133 w 43189"/>
              <a:gd name="connsiteY5" fmla="*/ 5468 h 43207"/>
              <a:gd name="connsiteX6" fmla="*/ 35499 w 43189"/>
              <a:gd name="connsiteY6" fmla="*/ 537 h 43207"/>
              <a:gd name="connsiteX7" fmla="*/ 38354 w 43189"/>
              <a:gd name="connsiteY7" fmla="*/ 9260 h 43207"/>
              <a:gd name="connsiteX8" fmla="*/ 42018 w 43189"/>
              <a:gd name="connsiteY8" fmla="*/ 10165 h 43207"/>
              <a:gd name="connsiteX9" fmla="*/ 41854 w 43189"/>
              <a:gd name="connsiteY9" fmla="*/ 15307 h 43207"/>
              <a:gd name="connsiteX10" fmla="*/ 43052 w 43189"/>
              <a:gd name="connsiteY10" fmla="*/ 23169 h 43207"/>
              <a:gd name="connsiteX11" fmla="*/ 39766 w 43189"/>
              <a:gd name="connsiteY11" fmla="*/ 35981 h 43207"/>
              <a:gd name="connsiteX12" fmla="*/ 35431 w 43189"/>
              <a:gd name="connsiteY12" fmla="*/ 35948 h 43207"/>
              <a:gd name="connsiteX13" fmla="*/ 28591 w 43189"/>
              <a:gd name="connsiteY13" fmla="*/ 36662 h 43207"/>
              <a:gd name="connsiteX14" fmla="*/ 23703 w 43189"/>
              <a:gd name="connsiteY14" fmla="*/ 42953 h 43207"/>
              <a:gd name="connsiteX15" fmla="*/ 16516 w 43189"/>
              <a:gd name="connsiteY15" fmla="*/ 39113 h 43207"/>
              <a:gd name="connsiteX16" fmla="*/ 5840 w 43189"/>
              <a:gd name="connsiteY16" fmla="*/ 35319 h 43207"/>
              <a:gd name="connsiteX17" fmla="*/ 1146 w 43189"/>
              <a:gd name="connsiteY17" fmla="*/ 31097 h 43207"/>
              <a:gd name="connsiteX18" fmla="*/ 2149 w 43189"/>
              <a:gd name="connsiteY18" fmla="*/ 25398 h 43207"/>
              <a:gd name="connsiteX19" fmla="*/ 31 w 43189"/>
              <a:gd name="connsiteY19" fmla="*/ 19551 h 43207"/>
              <a:gd name="connsiteX20" fmla="*/ 3899 w 43189"/>
              <a:gd name="connsiteY20" fmla="*/ 14354 h 43207"/>
              <a:gd name="connsiteX21" fmla="*/ 3936 w 43189"/>
              <a:gd name="connsiteY21" fmla="*/ 14217 h 43207"/>
              <a:gd name="connsiteX0" fmla="*/ 6964 w 43189"/>
              <a:gd name="connsiteY0" fmla="*/ 34746 h 43207"/>
              <a:gd name="connsiteX1" fmla="*/ 5856 w 43189"/>
              <a:gd name="connsiteY1" fmla="*/ 35127 h 43207"/>
              <a:gd name="connsiteX2" fmla="*/ 16514 w 43189"/>
              <a:gd name="connsiteY2" fmla="*/ 38937 h 43207"/>
              <a:gd name="connsiteX3" fmla="*/ 15846 w 43189"/>
              <a:gd name="connsiteY3" fmla="*/ 37197 h 43207"/>
              <a:gd name="connsiteX4" fmla="*/ 28863 w 43189"/>
              <a:gd name="connsiteY4" fmla="*/ 34598 h 43207"/>
              <a:gd name="connsiteX5" fmla="*/ 28596 w 43189"/>
              <a:gd name="connsiteY5" fmla="*/ 36507 h 43207"/>
              <a:gd name="connsiteX6" fmla="*/ 41834 w 43189"/>
              <a:gd name="connsiteY6" fmla="*/ 15201 h 43207"/>
              <a:gd name="connsiteX7" fmla="*/ 40386 w 43189"/>
              <a:gd name="connsiteY7" fmla="*/ 17877 h 43207"/>
              <a:gd name="connsiteX8" fmla="*/ 22177 w 43189"/>
              <a:gd name="connsiteY8" fmla="*/ 4567 h 43207"/>
              <a:gd name="connsiteX9" fmla="*/ 22536 w 43189"/>
              <a:gd name="connsiteY9" fmla="*/ 3177 h 43207"/>
              <a:gd name="connsiteX10" fmla="*/ 14036 w 43189"/>
              <a:gd name="connsiteY10" fmla="*/ 5039 h 43207"/>
              <a:gd name="connsiteX11" fmla="*/ 15336 w 43189"/>
              <a:gd name="connsiteY11" fmla="*/ 6387 h 43207"/>
              <a:gd name="connsiteX12" fmla="*/ 4163 w 43189"/>
              <a:gd name="connsiteY12" fmla="*/ 15636 h 43207"/>
              <a:gd name="connsiteX13" fmla="*/ 3936 w 43189"/>
              <a:gd name="connsiteY13" fmla="*/ 14217 h 43207"/>
              <a:gd name="connsiteX0" fmla="*/ 3936 w 43138"/>
              <a:gd name="connsiteY0" fmla="*/ 14217 h 43207"/>
              <a:gd name="connsiteX1" fmla="*/ 5659 w 43138"/>
              <a:gd name="connsiteY1" fmla="*/ 6754 h 43207"/>
              <a:gd name="connsiteX2" fmla="*/ 14041 w 43138"/>
              <a:gd name="connsiteY2" fmla="*/ 5049 h 43207"/>
              <a:gd name="connsiteX3" fmla="*/ 22492 w 43138"/>
              <a:gd name="connsiteY3" fmla="*/ 3279 h 43207"/>
              <a:gd name="connsiteX4" fmla="*/ 25785 w 43138"/>
              <a:gd name="connsiteY4" fmla="*/ 47 h 43207"/>
              <a:gd name="connsiteX5" fmla="*/ 30133 w 43138"/>
              <a:gd name="connsiteY5" fmla="*/ 5468 h 43207"/>
              <a:gd name="connsiteX6" fmla="*/ 35499 w 43138"/>
              <a:gd name="connsiteY6" fmla="*/ 537 h 43207"/>
              <a:gd name="connsiteX7" fmla="*/ 38354 w 43138"/>
              <a:gd name="connsiteY7" fmla="*/ 9260 h 43207"/>
              <a:gd name="connsiteX8" fmla="*/ 41854 w 43138"/>
              <a:gd name="connsiteY8" fmla="*/ 15307 h 43207"/>
              <a:gd name="connsiteX9" fmla="*/ 43052 w 43138"/>
              <a:gd name="connsiteY9" fmla="*/ 23169 h 43207"/>
              <a:gd name="connsiteX10" fmla="*/ 39766 w 43138"/>
              <a:gd name="connsiteY10" fmla="*/ 35981 h 43207"/>
              <a:gd name="connsiteX11" fmla="*/ 35431 w 43138"/>
              <a:gd name="connsiteY11" fmla="*/ 35948 h 43207"/>
              <a:gd name="connsiteX12" fmla="*/ 28591 w 43138"/>
              <a:gd name="connsiteY12" fmla="*/ 36662 h 43207"/>
              <a:gd name="connsiteX13" fmla="*/ 23703 w 43138"/>
              <a:gd name="connsiteY13" fmla="*/ 42953 h 43207"/>
              <a:gd name="connsiteX14" fmla="*/ 16516 w 43138"/>
              <a:gd name="connsiteY14" fmla="*/ 39113 h 43207"/>
              <a:gd name="connsiteX15" fmla="*/ 5840 w 43138"/>
              <a:gd name="connsiteY15" fmla="*/ 35319 h 43207"/>
              <a:gd name="connsiteX16" fmla="*/ 1146 w 43138"/>
              <a:gd name="connsiteY16" fmla="*/ 31097 h 43207"/>
              <a:gd name="connsiteX17" fmla="*/ 2149 w 43138"/>
              <a:gd name="connsiteY17" fmla="*/ 25398 h 43207"/>
              <a:gd name="connsiteX18" fmla="*/ 31 w 43138"/>
              <a:gd name="connsiteY18" fmla="*/ 19551 h 43207"/>
              <a:gd name="connsiteX19" fmla="*/ 3899 w 43138"/>
              <a:gd name="connsiteY19" fmla="*/ 14354 h 43207"/>
              <a:gd name="connsiteX20" fmla="*/ 3936 w 43138"/>
              <a:gd name="connsiteY20" fmla="*/ 14217 h 43207"/>
              <a:gd name="connsiteX0" fmla="*/ 6964 w 43138"/>
              <a:gd name="connsiteY0" fmla="*/ 34746 h 43207"/>
              <a:gd name="connsiteX1" fmla="*/ 5856 w 43138"/>
              <a:gd name="connsiteY1" fmla="*/ 35127 h 43207"/>
              <a:gd name="connsiteX2" fmla="*/ 16514 w 43138"/>
              <a:gd name="connsiteY2" fmla="*/ 38937 h 43207"/>
              <a:gd name="connsiteX3" fmla="*/ 15846 w 43138"/>
              <a:gd name="connsiteY3" fmla="*/ 37197 h 43207"/>
              <a:gd name="connsiteX4" fmla="*/ 28863 w 43138"/>
              <a:gd name="connsiteY4" fmla="*/ 34598 h 43207"/>
              <a:gd name="connsiteX5" fmla="*/ 28596 w 43138"/>
              <a:gd name="connsiteY5" fmla="*/ 36507 h 43207"/>
              <a:gd name="connsiteX6" fmla="*/ 41834 w 43138"/>
              <a:gd name="connsiteY6" fmla="*/ 15201 h 43207"/>
              <a:gd name="connsiteX7" fmla="*/ 40386 w 43138"/>
              <a:gd name="connsiteY7" fmla="*/ 17877 h 43207"/>
              <a:gd name="connsiteX8" fmla="*/ 22177 w 43138"/>
              <a:gd name="connsiteY8" fmla="*/ 4567 h 43207"/>
              <a:gd name="connsiteX9" fmla="*/ 22536 w 43138"/>
              <a:gd name="connsiteY9" fmla="*/ 3177 h 43207"/>
              <a:gd name="connsiteX10" fmla="*/ 14036 w 43138"/>
              <a:gd name="connsiteY10" fmla="*/ 5039 h 43207"/>
              <a:gd name="connsiteX11" fmla="*/ 15336 w 43138"/>
              <a:gd name="connsiteY11" fmla="*/ 6387 h 43207"/>
              <a:gd name="connsiteX12" fmla="*/ 4163 w 43138"/>
              <a:gd name="connsiteY12" fmla="*/ 15636 h 43207"/>
              <a:gd name="connsiteX13" fmla="*/ 3936 w 43138"/>
              <a:gd name="connsiteY13" fmla="*/ 14217 h 43207"/>
              <a:gd name="connsiteX0" fmla="*/ 3936 w 43138"/>
              <a:gd name="connsiteY0" fmla="*/ 13759 h 42749"/>
              <a:gd name="connsiteX1" fmla="*/ 5659 w 43138"/>
              <a:gd name="connsiteY1" fmla="*/ 6296 h 42749"/>
              <a:gd name="connsiteX2" fmla="*/ 14041 w 43138"/>
              <a:gd name="connsiteY2" fmla="*/ 4591 h 42749"/>
              <a:gd name="connsiteX3" fmla="*/ 22492 w 43138"/>
              <a:gd name="connsiteY3" fmla="*/ 2821 h 42749"/>
              <a:gd name="connsiteX4" fmla="*/ 25679 w 43138"/>
              <a:gd name="connsiteY4" fmla="*/ 7612 h 42749"/>
              <a:gd name="connsiteX5" fmla="*/ 30133 w 43138"/>
              <a:gd name="connsiteY5" fmla="*/ 5010 h 42749"/>
              <a:gd name="connsiteX6" fmla="*/ 35499 w 43138"/>
              <a:gd name="connsiteY6" fmla="*/ 79 h 42749"/>
              <a:gd name="connsiteX7" fmla="*/ 38354 w 43138"/>
              <a:gd name="connsiteY7" fmla="*/ 8802 h 42749"/>
              <a:gd name="connsiteX8" fmla="*/ 41854 w 43138"/>
              <a:gd name="connsiteY8" fmla="*/ 14849 h 42749"/>
              <a:gd name="connsiteX9" fmla="*/ 43052 w 43138"/>
              <a:gd name="connsiteY9" fmla="*/ 22711 h 42749"/>
              <a:gd name="connsiteX10" fmla="*/ 39766 w 43138"/>
              <a:gd name="connsiteY10" fmla="*/ 35523 h 42749"/>
              <a:gd name="connsiteX11" fmla="*/ 35431 w 43138"/>
              <a:gd name="connsiteY11" fmla="*/ 35490 h 42749"/>
              <a:gd name="connsiteX12" fmla="*/ 28591 w 43138"/>
              <a:gd name="connsiteY12" fmla="*/ 36204 h 42749"/>
              <a:gd name="connsiteX13" fmla="*/ 23703 w 43138"/>
              <a:gd name="connsiteY13" fmla="*/ 42495 h 42749"/>
              <a:gd name="connsiteX14" fmla="*/ 16516 w 43138"/>
              <a:gd name="connsiteY14" fmla="*/ 38655 h 42749"/>
              <a:gd name="connsiteX15" fmla="*/ 5840 w 43138"/>
              <a:gd name="connsiteY15" fmla="*/ 34861 h 42749"/>
              <a:gd name="connsiteX16" fmla="*/ 1146 w 43138"/>
              <a:gd name="connsiteY16" fmla="*/ 30639 h 42749"/>
              <a:gd name="connsiteX17" fmla="*/ 2149 w 43138"/>
              <a:gd name="connsiteY17" fmla="*/ 24940 h 42749"/>
              <a:gd name="connsiteX18" fmla="*/ 31 w 43138"/>
              <a:gd name="connsiteY18" fmla="*/ 19093 h 42749"/>
              <a:gd name="connsiteX19" fmla="*/ 3899 w 43138"/>
              <a:gd name="connsiteY19" fmla="*/ 13896 h 42749"/>
              <a:gd name="connsiteX20" fmla="*/ 3936 w 43138"/>
              <a:gd name="connsiteY20" fmla="*/ 13759 h 42749"/>
              <a:gd name="connsiteX0" fmla="*/ 6964 w 43138"/>
              <a:gd name="connsiteY0" fmla="*/ 34288 h 42749"/>
              <a:gd name="connsiteX1" fmla="*/ 5856 w 43138"/>
              <a:gd name="connsiteY1" fmla="*/ 34669 h 42749"/>
              <a:gd name="connsiteX2" fmla="*/ 16514 w 43138"/>
              <a:gd name="connsiteY2" fmla="*/ 38479 h 42749"/>
              <a:gd name="connsiteX3" fmla="*/ 15846 w 43138"/>
              <a:gd name="connsiteY3" fmla="*/ 36739 h 42749"/>
              <a:gd name="connsiteX4" fmla="*/ 28863 w 43138"/>
              <a:gd name="connsiteY4" fmla="*/ 34140 h 42749"/>
              <a:gd name="connsiteX5" fmla="*/ 28596 w 43138"/>
              <a:gd name="connsiteY5" fmla="*/ 36049 h 42749"/>
              <a:gd name="connsiteX6" fmla="*/ 41834 w 43138"/>
              <a:gd name="connsiteY6" fmla="*/ 14743 h 42749"/>
              <a:gd name="connsiteX7" fmla="*/ 40386 w 43138"/>
              <a:gd name="connsiteY7" fmla="*/ 17419 h 42749"/>
              <a:gd name="connsiteX8" fmla="*/ 22177 w 43138"/>
              <a:gd name="connsiteY8" fmla="*/ 4109 h 42749"/>
              <a:gd name="connsiteX9" fmla="*/ 22536 w 43138"/>
              <a:gd name="connsiteY9" fmla="*/ 2719 h 42749"/>
              <a:gd name="connsiteX10" fmla="*/ 14036 w 43138"/>
              <a:gd name="connsiteY10" fmla="*/ 4581 h 42749"/>
              <a:gd name="connsiteX11" fmla="*/ 15336 w 43138"/>
              <a:gd name="connsiteY11" fmla="*/ 5929 h 42749"/>
              <a:gd name="connsiteX12" fmla="*/ 4163 w 43138"/>
              <a:gd name="connsiteY12" fmla="*/ 15178 h 42749"/>
              <a:gd name="connsiteX13" fmla="*/ 3936 w 43138"/>
              <a:gd name="connsiteY13" fmla="*/ 13759 h 42749"/>
              <a:gd name="connsiteX0" fmla="*/ 3936 w 43138"/>
              <a:gd name="connsiteY0" fmla="*/ 13681 h 42671"/>
              <a:gd name="connsiteX1" fmla="*/ 5659 w 43138"/>
              <a:gd name="connsiteY1" fmla="*/ 6218 h 42671"/>
              <a:gd name="connsiteX2" fmla="*/ 14041 w 43138"/>
              <a:gd name="connsiteY2" fmla="*/ 4513 h 42671"/>
              <a:gd name="connsiteX3" fmla="*/ 22492 w 43138"/>
              <a:gd name="connsiteY3" fmla="*/ 2743 h 42671"/>
              <a:gd name="connsiteX4" fmla="*/ 25679 w 43138"/>
              <a:gd name="connsiteY4" fmla="*/ 7534 h 42671"/>
              <a:gd name="connsiteX5" fmla="*/ 30450 w 43138"/>
              <a:gd name="connsiteY5" fmla="*/ 9118 h 42671"/>
              <a:gd name="connsiteX6" fmla="*/ 35499 w 43138"/>
              <a:gd name="connsiteY6" fmla="*/ 1 h 42671"/>
              <a:gd name="connsiteX7" fmla="*/ 38354 w 43138"/>
              <a:gd name="connsiteY7" fmla="*/ 8724 h 42671"/>
              <a:gd name="connsiteX8" fmla="*/ 41854 w 43138"/>
              <a:gd name="connsiteY8" fmla="*/ 14771 h 42671"/>
              <a:gd name="connsiteX9" fmla="*/ 43052 w 43138"/>
              <a:gd name="connsiteY9" fmla="*/ 22633 h 42671"/>
              <a:gd name="connsiteX10" fmla="*/ 39766 w 43138"/>
              <a:gd name="connsiteY10" fmla="*/ 35445 h 42671"/>
              <a:gd name="connsiteX11" fmla="*/ 35431 w 43138"/>
              <a:gd name="connsiteY11" fmla="*/ 35412 h 42671"/>
              <a:gd name="connsiteX12" fmla="*/ 28591 w 43138"/>
              <a:gd name="connsiteY12" fmla="*/ 36126 h 42671"/>
              <a:gd name="connsiteX13" fmla="*/ 23703 w 43138"/>
              <a:gd name="connsiteY13" fmla="*/ 42417 h 42671"/>
              <a:gd name="connsiteX14" fmla="*/ 16516 w 43138"/>
              <a:gd name="connsiteY14" fmla="*/ 38577 h 42671"/>
              <a:gd name="connsiteX15" fmla="*/ 5840 w 43138"/>
              <a:gd name="connsiteY15" fmla="*/ 34783 h 42671"/>
              <a:gd name="connsiteX16" fmla="*/ 1146 w 43138"/>
              <a:gd name="connsiteY16" fmla="*/ 30561 h 42671"/>
              <a:gd name="connsiteX17" fmla="*/ 2149 w 43138"/>
              <a:gd name="connsiteY17" fmla="*/ 24862 h 42671"/>
              <a:gd name="connsiteX18" fmla="*/ 31 w 43138"/>
              <a:gd name="connsiteY18" fmla="*/ 19015 h 42671"/>
              <a:gd name="connsiteX19" fmla="*/ 3899 w 43138"/>
              <a:gd name="connsiteY19" fmla="*/ 13818 h 42671"/>
              <a:gd name="connsiteX20" fmla="*/ 3936 w 43138"/>
              <a:gd name="connsiteY20" fmla="*/ 13681 h 42671"/>
              <a:gd name="connsiteX0" fmla="*/ 6964 w 43138"/>
              <a:gd name="connsiteY0" fmla="*/ 34210 h 42671"/>
              <a:gd name="connsiteX1" fmla="*/ 5856 w 43138"/>
              <a:gd name="connsiteY1" fmla="*/ 34591 h 42671"/>
              <a:gd name="connsiteX2" fmla="*/ 16514 w 43138"/>
              <a:gd name="connsiteY2" fmla="*/ 38401 h 42671"/>
              <a:gd name="connsiteX3" fmla="*/ 15846 w 43138"/>
              <a:gd name="connsiteY3" fmla="*/ 36661 h 42671"/>
              <a:gd name="connsiteX4" fmla="*/ 28863 w 43138"/>
              <a:gd name="connsiteY4" fmla="*/ 34062 h 42671"/>
              <a:gd name="connsiteX5" fmla="*/ 28596 w 43138"/>
              <a:gd name="connsiteY5" fmla="*/ 35971 h 42671"/>
              <a:gd name="connsiteX6" fmla="*/ 41834 w 43138"/>
              <a:gd name="connsiteY6" fmla="*/ 14665 h 42671"/>
              <a:gd name="connsiteX7" fmla="*/ 40386 w 43138"/>
              <a:gd name="connsiteY7" fmla="*/ 17341 h 42671"/>
              <a:gd name="connsiteX8" fmla="*/ 22177 w 43138"/>
              <a:gd name="connsiteY8" fmla="*/ 4031 h 42671"/>
              <a:gd name="connsiteX9" fmla="*/ 22536 w 43138"/>
              <a:gd name="connsiteY9" fmla="*/ 2641 h 42671"/>
              <a:gd name="connsiteX10" fmla="*/ 14036 w 43138"/>
              <a:gd name="connsiteY10" fmla="*/ 4503 h 42671"/>
              <a:gd name="connsiteX11" fmla="*/ 15336 w 43138"/>
              <a:gd name="connsiteY11" fmla="*/ 5851 h 42671"/>
              <a:gd name="connsiteX12" fmla="*/ 4163 w 43138"/>
              <a:gd name="connsiteY12" fmla="*/ 15100 h 42671"/>
              <a:gd name="connsiteX13" fmla="*/ 3936 w 43138"/>
              <a:gd name="connsiteY13" fmla="*/ 13681 h 42671"/>
              <a:gd name="connsiteX0" fmla="*/ 3936 w 43138"/>
              <a:gd name="connsiteY0" fmla="*/ 13027 h 42017"/>
              <a:gd name="connsiteX1" fmla="*/ 5659 w 43138"/>
              <a:gd name="connsiteY1" fmla="*/ 5564 h 42017"/>
              <a:gd name="connsiteX2" fmla="*/ 14041 w 43138"/>
              <a:gd name="connsiteY2" fmla="*/ 3859 h 42017"/>
              <a:gd name="connsiteX3" fmla="*/ 22492 w 43138"/>
              <a:gd name="connsiteY3" fmla="*/ 2089 h 42017"/>
              <a:gd name="connsiteX4" fmla="*/ 25679 w 43138"/>
              <a:gd name="connsiteY4" fmla="*/ 6880 h 42017"/>
              <a:gd name="connsiteX5" fmla="*/ 30450 w 43138"/>
              <a:gd name="connsiteY5" fmla="*/ 8464 h 42017"/>
              <a:gd name="connsiteX6" fmla="*/ 34917 w 43138"/>
              <a:gd name="connsiteY6" fmla="*/ 3184 h 42017"/>
              <a:gd name="connsiteX7" fmla="*/ 38354 w 43138"/>
              <a:gd name="connsiteY7" fmla="*/ 8070 h 42017"/>
              <a:gd name="connsiteX8" fmla="*/ 41854 w 43138"/>
              <a:gd name="connsiteY8" fmla="*/ 14117 h 42017"/>
              <a:gd name="connsiteX9" fmla="*/ 43052 w 43138"/>
              <a:gd name="connsiteY9" fmla="*/ 21979 h 42017"/>
              <a:gd name="connsiteX10" fmla="*/ 39766 w 43138"/>
              <a:gd name="connsiteY10" fmla="*/ 34791 h 42017"/>
              <a:gd name="connsiteX11" fmla="*/ 35431 w 43138"/>
              <a:gd name="connsiteY11" fmla="*/ 34758 h 42017"/>
              <a:gd name="connsiteX12" fmla="*/ 28591 w 43138"/>
              <a:gd name="connsiteY12" fmla="*/ 35472 h 42017"/>
              <a:gd name="connsiteX13" fmla="*/ 23703 w 43138"/>
              <a:gd name="connsiteY13" fmla="*/ 41763 h 42017"/>
              <a:gd name="connsiteX14" fmla="*/ 16516 w 43138"/>
              <a:gd name="connsiteY14" fmla="*/ 37923 h 42017"/>
              <a:gd name="connsiteX15" fmla="*/ 5840 w 43138"/>
              <a:gd name="connsiteY15" fmla="*/ 34129 h 42017"/>
              <a:gd name="connsiteX16" fmla="*/ 1146 w 43138"/>
              <a:gd name="connsiteY16" fmla="*/ 29907 h 42017"/>
              <a:gd name="connsiteX17" fmla="*/ 2149 w 43138"/>
              <a:gd name="connsiteY17" fmla="*/ 24208 h 42017"/>
              <a:gd name="connsiteX18" fmla="*/ 31 w 43138"/>
              <a:gd name="connsiteY18" fmla="*/ 18361 h 42017"/>
              <a:gd name="connsiteX19" fmla="*/ 3899 w 43138"/>
              <a:gd name="connsiteY19" fmla="*/ 13164 h 42017"/>
              <a:gd name="connsiteX20" fmla="*/ 3936 w 43138"/>
              <a:gd name="connsiteY20" fmla="*/ 13027 h 42017"/>
              <a:gd name="connsiteX0" fmla="*/ 6964 w 43138"/>
              <a:gd name="connsiteY0" fmla="*/ 33556 h 42017"/>
              <a:gd name="connsiteX1" fmla="*/ 5856 w 43138"/>
              <a:gd name="connsiteY1" fmla="*/ 33937 h 42017"/>
              <a:gd name="connsiteX2" fmla="*/ 16514 w 43138"/>
              <a:gd name="connsiteY2" fmla="*/ 37747 h 42017"/>
              <a:gd name="connsiteX3" fmla="*/ 15846 w 43138"/>
              <a:gd name="connsiteY3" fmla="*/ 36007 h 42017"/>
              <a:gd name="connsiteX4" fmla="*/ 28863 w 43138"/>
              <a:gd name="connsiteY4" fmla="*/ 33408 h 42017"/>
              <a:gd name="connsiteX5" fmla="*/ 28596 w 43138"/>
              <a:gd name="connsiteY5" fmla="*/ 35317 h 42017"/>
              <a:gd name="connsiteX6" fmla="*/ 41834 w 43138"/>
              <a:gd name="connsiteY6" fmla="*/ 14011 h 42017"/>
              <a:gd name="connsiteX7" fmla="*/ 40386 w 43138"/>
              <a:gd name="connsiteY7" fmla="*/ 16687 h 42017"/>
              <a:gd name="connsiteX8" fmla="*/ 22177 w 43138"/>
              <a:gd name="connsiteY8" fmla="*/ 3377 h 42017"/>
              <a:gd name="connsiteX9" fmla="*/ 22536 w 43138"/>
              <a:gd name="connsiteY9" fmla="*/ 1987 h 42017"/>
              <a:gd name="connsiteX10" fmla="*/ 14036 w 43138"/>
              <a:gd name="connsiteY10" fmla="*/ 3849 h 42017"/>
              <a:gd name="connsiteX11" fmla="*/ 15336 w 43138"/>
              <a:gd name="connsiteY11" fmla="*/ 5197 h 42017"/>
              <a:gd name="connsiteX12" fmla="*/ 4163 w 43138"/>
              <a:gd name="connsiteY12" fmla="*/ 14446 h 42017"/>
              <a:gd name="connsiteX13" fmla="*/ 3936 w 43138"/>
              <a:gd name="connsiteY13" fmla="*/ 13027 h 42017"/>
              <a:gd name="connsiteX0" fmla="*/ 3936 w 43138"/>
              <a:gd name="connsiteY0" fmla="*/ 13027 h 42017"/>
              <a:gd name="connsiteX1" fmla="*/ 5659 w 43138"/>
              <a:gd name="connsiteY1" fmla="*/ 5564 h 42017"/>
              <a:gd name="connsiteX2" fmla="*/ 14041 w 43138"/>
              <a:gd name="connsiteY2" fmla="*/ 3859 h 42017"/>
              <a:gd name="connsiteX3" fmla="*/ 22492 w 43138"/>
              <a:gd name="connsiteY3" fmla="*/ 2089 h 42017"/>
              <a:gd name="connsiteX4" fmla="*/ 25679 w 43138"/>
              <a:gd name="connsiteY4" fmla="*/ 6880 h 42017"/>
              <a:gd name="connsiteX5" fmla="*/ 30450 w 43138"/>
              <a:gd name="connsiteY5" fmla="*/ 8464 h 42017"/>
              <a:gd name="connsiteX6" fmla="*/ 34917 w 43138"/>
              <a:gd name="connsiteY6" fmla="*/ 3184 h 42017"/>
              <a:gd name="connsiteX7" fmla="*/ 38354 w 43138"/>
              <a:gd name="connsiteY7" fmla="*/ 8070 h 42017"/>
              <a:gd name="connsiteX8" fmla="*/ 41854 w 43138"/>
              <a:gd name="connsiteY8" fmla="*/ 14117 h 42017"/>
              <a:gd name="connsiteX9" fmla="*/ 43052 w 43138"/>
              <a:gd name="connsiteY9" fmla="*/ 21979 h 42017"/>
              <a:gd name="connsiteX10" fmla="*/ 39766 w 43138"/>
              <a:gd name="connsiteY10" fmla="*/ 34791 h 42017"/>
              <a:gd name="connsiteX11" fmla="*/ 35431 w 43138"/>
              <a:gd name="connsiteY11" fmla="*/ 34758 h 42017"/>
              <a:gd name="connsiteX12" fmla="*/ 28591 w 43138"/>
              <a:gd name="connsiteY12" fmla="*/ 35472 h 42017"/>
              <a:gd name="connsiteX13" fmla="*/ 23703 w 43138"/>
              <a:gd name="connsiteY13" fmla="*/ 41763 h 42017"/>
              <a:gd name="connsiteX14" fmla="*/ 16516 w 43138"/>
              <a:gd name="connsiteY14" fmla="*/ 37923 h 42017"/>
              <a:gd name="connsiteX15" fmla="*/ 5840 w 43138"/>
              <a:gd name="connsiteY15" fmla="*/ 34129 h 42017"/>
              <a:gd name="connsiteX16" fmla="*/ 1146 w 43138"/>
              <a:gd name="connsiteY16" fmla="*/ 29907 h 42017"/>
              <a:gd name="connsiteX17" fmla="*/ 2149 w 43138"/>
              <a:gd name="connsiteY17" fmla="*/ 24208 h 42017"/>
              <a:gd name="connsiteX18" fmla="*/ 31 w 43138"/>
              <a:gd name="connsiteY18" fmla="*/ 18361 h 42017"/>
              <a:gd name="connsiteX19" fmla="*/ 3899 w 43138"/>
              <a:gd name="connsiteY19" fmla="*/ 13164 h 42017"/>
              <a:gd name="connsiteX20" fmla="*/ 3936 w 43138"/>
              <a:gd name="connsiteY20" fmla="*/ 13027 h 42017"/>
              <a:gd name="connsiteX0" fmla="*/ 6964 w 43138"/>
              <a:gd name="connsiteY0" fmla="*/ 33556 h 42017"/>
              <a:gd name="connsiteX1" fmla="*/ 5856 w 43138"/>
              <a:gd name="connsiteY1" fmla="*/ 33937 h 42017"/>
              <a:gd name="connsiteX2" fmla="*/ 16514 w 43138"/>
              <a:gd name="connsiteY2" fmla="*/ 37747 h 42017"/>
              <a:gd name="connsiteX3" fmla="*/ 15846 w 43138"/>
              <a:gd name="connsiteY3" fmla="*/ 36007 h 42017"/>
              <a:gd name="connsiteX4" fmla="*/ 28863 w 43138"/>
              <a:gd name="connsiteY4" fmla="*/ 33408 h 42017"/>
              <a:gd name="connsiteX5" fmla="*/ 28596 w 43138"/>
              <a:gd name="connsiteY5" fmla="*/ 35317 h 42017"/>
              <a:gd name="connsiteX6" fmla="*/ 41834 w 43138"/>
              <a:gd name="connsiteY6" fmla="*/ 14011 h 42017"/>
              <a:gd name="connsiteX7" fmla="*/ 40386 w 43138"/>
              <a:gd name="connsiteY7" fmla="*/ 16687 h 42017"/>
              <a:gd name="connsiteX8" fmla="*/ 22177 w 43138"/>
              <a:gd name="connsiteY8" fmla="*/ 3377 h 42017"/>
              <a:gd name="connsiteX9" fmla="*/ 22536 w 43138"/>
              <a:gd name="connsiteY9" fmla="*/ 1987 h 42017"/>
              <a:gd name="connsiteX10" fmla="*/ 4163 w 43138"/>
              <a:gd name="connsiteY10" fmla="*/ 14446 h 42017"/>
              <a:gd name="connsiteX11" fmla="*/ 3936 w 43138"/>
              <a:gd name="connsiteY11" fmla="*/ 13027 h 42017"/>
              <a:gd name="connsiteX0" fmla="*/ 3936 w 43138"/>
              <a:gd name="connsiteY0" fmla="*/ 11971 h 40961"/>
              <a:gd name="connsiteX1" fmla="*/ 5659 w 43138"/>
              <a:gd name="connsiteY1" fmla="*/ 4508 h 40961"/>
              <a:gd name="connsiteX2" fmla="*/ 14147 w 43138"/>
              <a:gd name="connsiteY2" fmla="*/ 7687 h 40961"/>
              <a:gd name="connsiteX3" fmla="*/ 22492 w 43138"/>
              <a:gd name="connsiteY3" fmla="*/ 1033 h 40961"/>
              <a:gd name="connsiteX4" fmla="*/ 25679 w 43138"/>
              <a:gd name="connsiteY4" fmla="*/ 5824 h 40961"/>
              <a:gd name="connsiteX5" fmla="*/ 30450 w 43138"/>
              <a:gd name="connsiteY5" fmla="*/ 7408 h 40961"/>
              <a:gd name="connsiteX6" fmla="*/ 34917 w 43138"/>
              <a:gd name="connsiteY6" fmla="*/ 2128 h 40961"/>
              <a:gd name="connsiteX7" fmla="*/ 38354 w 43138"/>
              <a:gd name="connsiteY7" fmla="*/ 7014 h 40961"/>
              <a:gd name="connsiteX8" fmla="*/ 41854 w 43138"/>
              <a:gd name="connsiteY8" fmla="*/ 13061 h 40961"/>
              <a:gd name="connsiteX9" fmla="*/ 43052 w 43138"/>
              <a:gd name="connsiteY9" fmla="*/ 20923 h 40961"/>
              <a:gd name="connsiteX10" fmla="*/ 39766 w 43138"/>
              <a:gd name="connsiteY10" fmla="*/ 33735 h 40961"/>
              <a:gd name="connsiteX11" fmla="*/ 35431 w 43138"/>
              <a:gd name="connsiteY11" fmla="*/ 33702 h 40961"/>
              <a:gd name="connsiteX12" fmla="*/ 28591 w 43138"/>
              <a:gd name="connsiteY12" fmla="*/ 34416 h 40961"/>
              <a:gd name="connsiteX13" fmla="*/ 23703 w 43138"/>
              <a:gd name="connsiteY13" fmla="*/ 40707 h 40961"/>
              <a:gd name="connsiteX14" fmla="*/ 16516 w 43138"/>
              <a:gd name="connsiteY14" fmla="*/ 36867 h 40961"/>
              <a:gd name="connsiteX15" fmla="*/ 5840 w 43138"/>
              <a:gd name="connsiteY15" fmla="*/ 33073 h 40961"/>
              <a:gd name="connsiteX16" fmla="*/ 1146 w 43138"/>
              <a:gd name="connsiteY16" fmla="*/ 28851 h 40961"/>
              <a:gd name="connsiteX17" fmla="*/ 2149 w 43138"/>
              <a:gd name="connsiteY17" fmla="*/ 23152 h 40961"/>
              <a:gd name="connsiteX18" fmla="*/ 31 w 43138"/>
              <a:gd name="connsiteY18" fmla="*/ 17305 h 40961"/>
              <a:gd name="connsiteX19" fmla="*/ 3899 w 43138"/>
              <a:gd name="connsiteY19" fmla="*/ 12108 h 40961"/>
              <a:gd name="connsiteX20" fmla="*/ 3936 w 43138"/>
              <a:gd name="connsiteY20" fmla="*/ 11971 h 40961"/>
              <a:gd name="connsiteX0" fmla="*/ 6964 w 43138"/>
              <a:gd name="connsiteY0" fmla="*/ 32500 h 40961"/>
              <a:gd name="connsiteX1" fmla="*/ 5856 w 43138"/>
              <a:gd name="connsiteY1" fmla="*/ 32881 h 40961"/>
              <a:gd name="connsiteX2" fmla="*/ 16514 w 43138"/>
              <a:gd name="connsiteY2" fmla="*/ 36691 h 40961"/>
              <a:gd name="connsiteX3" fmla="*/ 15846 w 43138"/>
              <a:gd name="connsiteY3" fmla="*/ 34951 h 40961"/>
              <a:gd name="connsiteX4" fmla="*/ 28863 w 43138"/>
              <a:gd name="connsiteY4" fmla="*/ 32352 h 40961"/>
              <a:gd name="connsiteX5" fmla="*/ 28596 w 43138"/>
              <a:gd name="connsiteY5" fmla="*/ 34261 h 40961"/>
              <a:gd name="connsiteX6" fmla="*/ 41834 w 43138"/>
              <a:gd name="connsiteY6" fmla="*/ 12955 h 40961"/>
              <a:gd name="connsiteX7" fmla="*/ 40386 w 43138"/>
              <a:gd name="connsiteY7" fmla="*/ 15631 h 40961"/>
              <a:gd name="connsiteX8" fmla="*/ 22177 w 43138"/>
              <a:gd name="connsiteY8" fmla="*/ 2321 h 40961"/>
              <a:gd name="connsiteX9" fmla="*/ 22536 w 43138"/>
              <a:gd name="connsiteY9" fmla="*/ 931 h 40961"/>
              <a:gd name="connsiteX10" fmla="*/ 4163 w 43138"/>
              <a:gd name="connsiteY10" fmla="*/ 13390 h 40961"/>
              <a:gd name="connsiteX11" fmla="*/ 3936 w 43138"/>
              <a:gd name="connsiteY11" fmla="*/ 11971 h 40961"/>
              <a:gd name="connsiteX0" fmla="*/ 3936 w 43138"/>
              <a:gd name="connsiteY0" fmla="*/ 11971 h 40961"/>
              <a:gd name="connsiteX1" fmla="*/ 5659 w 43138"/>
              <a:gd name="connsiteY1" fmla="*/ 4508 h 40961"/>
              <a:gd name="connsiteX2" fmla="*/ 14147 w 43138"/>
              <a:gd name="connsiteY2" fmla="*/ 7687 h 40961"/>
              <a:gd name="connsiteX3" fmla="*/ 22492 w 43138"/>
              <a:gd name="connsiteY3" fmla="*/ 1033 h 40961"/>
              <a:gd name="connsiteX4" fmla="*/ 25679 w 43138"/>
              <a:gd name="connsiteY4" fmla="*/ 5824 h 40961"/>
              <a:gd name="connsiteX5" fmla="*/ 30450 w 43138"/>
              <a:gd name="connsiteY5" fmla="*/ 7408 h 40961"/>
              <a:gd name="connsiteX6" fmla="*/ 34917 w 43138"/>
              <a:gd name="connsiteY6" fmla="*/ 2128 h 40961"/>
              <a:gd name="connsiteX7" fmla="*/ 38354 w 43138"/>
              <a:gd name="connsiteY7" fmla="*/ 7014 h 40961"/>
              <a:gd name="connsiteX8" fmla="*/ 41854 w 43138"/>
              <a:gd name="connsiteY8" fmla="*/ 13061 h 40961"/>
              <a:gd name="connsiteX9" fmla="*/ 43052 w 43138"/>
              <a:gd name="connsiteY9" fmla="*/ 20923 h 40961"/>
              <a:gd name="connsiteX10" fmla="*/ 39766 w 43138"/>
              <a:gd name="connsiteY10" fmla="*/ 33735 h 40961"/>
              <a:gd name="connsiteX11" fmla="*/ 35431 w 43138"/>
              <a:gd name="connsiteY11" fmla="*/ 33702 h 40961"/>
              <a:gd name="connsiteX12" fmla="*/ 28591 w 43138"/>
              <a:gd name="connsiteY12" fmla="*/ 34416 h 40961"/>
              <a:gd name="connsiteX13" fmla="*/ 23703 w 43138"/>
              <a:gd name="connsiteY13" fmla="*/ 40707 h 40961"/>
              <a:gd name="connsiteX14" fmla="*/ 16516 w 43138"/>
              <a:gd name="connsiteY14" fmla="*/ 36867 h 40961"/>
              <a:gd name="connsiteX15" fmla="*/ 5840 w 43138"/>
              <a:gd name="connsiteY15" fmla="*/ 33073 h 40961"/>
              <a:gd name="connsiteX16" fmla="*/ 1146 w 43138"/>
              <a:gd name="connsiteY16" fmla="*/ 28851 h 40961"/>
              <a:gd name="connsiteX17" fmla="*/ 2149 w 43138"/>
              <a:gd name="connsiteY17" fmla="*/ 23152 h 40961"/>
              <a:gd name="connsiteX18" fmla="*/ 31 w 43138"/>
              <a:gd name="connsiteY18" fmla="*/ 17305 h 40961"/>
              <a:gd name="connsiteX19" fmla="*/ 3899 w 43138"/>
              <a:gd name="connsiteY19" fmla="*/ 12108 h 40961"/>
              <a:gd name="connsiteX20" fmla="*/ 3936 w 43138"/>
              <a:gd name="connsiteY20" fmla="*/ 11971 h 40961"/>
              <a:gd name="connsiteX0" fmla="*/ 6964 w 43138"/>
              <a:gd name="connsiteY0" fmla="*/ 32500 h 40961"/>
              <a:gd name="connsiteX1" fmla="*/ 5856 w 43138"/>
              <a:gd name="connsiteY1" fmla="*/ 32881 h 40961"/>
              <a:gd name="connsiteX2" fmla="*/ 16514 w 43138"/>
              <a:gd name="connsiteY2" fmla="*/ 36691 h 40961"/>
              <a:gd name="connsiteX3" fmla="*/ 15846 w 43138"/>
              <a:gd name="connsiteY3" fmla="*/ 34951 h 40961"/>
              <a:gd name="connsiteX4" fmla="*/ 28863 w 43138"/>
              <a:gd name="connsiteY4" fmla="*/ 32352 h 40961"/>
              <a:gd name="connsiteX5" fmla="*/ 28596 w 43138"/>
              <a:gd name="connsiteY5" fmla="*/ 34261 h 40961"/>
              <a:gd name="connsiteX6" fmla="*/ 41834 w 43138"/>
              <a:gd name="connsiteY6" fmla="*/ 12955 h 40961"/>
              <a:gd name="connsiteX7" fmla="*/ 40386 w 43138"/>
              <a:gd name="connsiteY7" fmla="*/ 15631 h 40961"/>
              <a:gd name="connsiteX8" fmla="*/ 4163 w 43138"/>
              <a:gd name="connsiteY8" fmla="*/ 13390 h 40961"/>
              <a:gd name="connsiteX9" fmla="*/ 3936 w 43138"/>
              <a:gd name="connsiteY9" fmla="*/ 11971 h 40961"/>
              <a:gd name="connsiteX0" fmla="*/ 3936 w 43138"/>
              <a:gd name="connsiteY0" fmla="*/ 11971 h 40961"/>
              <a:gd name="connsiteX1" fmla="*/ 5659 w 43138"/>
              <a:gd name="connsiteY1" fmla="*/ 4508 h 40961"/>
              <a:gd name="connsiteX2" fmla="*/ 14147 w 43138"/>
              <a:gd name="connsiteY2" fmla="*/ 7687 h 40961"/>
              <a:gd name="connsiteX3" fmla="*/ 22492 w 43138"/>
              <a:gd name="connsiteY3" fmla="*/ 1033 h 40961"/>
              <a:gd name="connsiteX4" fmla="*/ 25732 w 43138"/>
              <a:gd name="connsiteY4" fmla="*/ 7219 h 40961"/>
              <a:gd name="connsiteX5" fmla="*/ 30450 w 43138"/>
              <a:gd name="connsiteY5" fmla="*/ 7408 h 40961"/>
              <a:gd name="connsiteX6" fmla="*/ 34917 w 43138"/>
              <a:gd name="connsiteY6" fmla="*/ 2128 h 40961"/>
              <a:gd name="connsiteX7" fmla="*/ 38354 w 43138"/>
              <a:gd name="connsiteY7" fmla="*/ 7014 h 40961"/>
              <a:gd name="connsiteX8" fmla="*/ 41854 w 43138"/>
              <a:gd name="connsiteY8" fmla="*/ 13061 h 40961"/>
              <a:gd name="connsiteX9" fmla="*/ 43052 w 43138"/>
              <a:gd name="connsiteY9" fmla="*/ 20923 h 40961"/>
              <a:gd name="connsiteX10" fmla="*/ 39766 w 43138"/>
              <a:gd name="connsiteY10" fmla="*/ 33735 h 40961"/>
              <a:gd name="connsiteX11" fmla="*/ 35431 w 43138"/>
              <a:gd name="connsiteY11" fmla="*/ 33702 h 40961"/>
              <a:gd name="connsiteX12" fmla="*/ 28591 w 43138"/>
              <a:gd name="connsiteY12" fmla="*/ 34416 h 40961"/>
              <a:gd name="connsiteX13" fmla="*/ 23703 w 43138"/>
              <a:gd name="connsiteY13" fmla="*/ 40707 h 40961"/>
              <a:gd name="connsiteX14" fmla="*/ 16516 w 43138"/>
              <a:gd name="connsiteY14" fmla="*/ 36867 h 40961"/>
              <a:gd name="connsiteX15" fmla="*/ 5840 w 43138"/>
              <a:gd name="connsiteY15" fmla="*/ 33073 h 40961"/>
              <a:gd name="connsiteX16" fmla="*/ 1146 w 43138"/>
              <a:gd name="connsiteY16" fmla="*/ 28851 h 40961"/>
              <a:gd name="connsiteX17" fmla="*/ 2149 w 43138"/>
              <a:gd name="connsiteY17" fmla="*/ 23152 h 40961"/>
              <a:gd name="connsiteX18" fmla="*/ 31 w 43138"/>
              <a:gd name="connsiteY18" fmla="*/ 17305 h 40961"/>
              <a:gd name="connsiteX19" fmla="*/ 3899 w 43138"/>
              <a:gd name="connsiteY19" fmla="*/ 12108 h 40961"/>
              <a:gd name="connsiteX20" fmla="*/ 3936 w 43138"/>
              <a:gd name="connsiteY20" fmla="*/ 11971 h 40961"/>
              <a:gd name="connsiteX0" fmla="*/ 6964 w 43138"/>
              <a:gd name="connsiteY0" fmla="*/ 32500 h 40961"/>
              <a:gd name="connsiteX1" fmla="*/ 5856 w 43138"/>
              <a:gd name="connsiteY1" fmla="*/ 32881 h 40961"/>
              <a:gd name="connsiteX2" fmla="*/ 16514 w 43138"/>
              <a:gd name="connsiteY2" fmla="*/ 36691 h 40961"/>
              <a:gd name="connsiteX3" fmla="*/ 15846 w 43138"/>
              <a:gd name="connsiteY3" fmla="*/ 34951 h 40961"/>
              <a:gd name="connsiteX4" fmla="*/ 28863 w 43138"/>
              <a:gd name="connsiteY4" fmla="*/ 32352 h 40961"/>
              <a:gd name="connsiteX5" fmla="*/ 28596 w 43138"/>
              <a:gd name="connsiteY5" fmla="*/ 34261 h 40961"/>
              <a:gd name="connsiteX6" fmla="*/ 41834 w 43138"/>
              <a:gd name="connsiteY6" fmla="*/ 12955 h 40961"/>
              <a:gd name="connsiteX7" fmla="*/ 40386 w 43138"/>
              <a:gd name="connsiteY7" fmla="*/ 15631 h 40961"/>
              <a:gd name="connsiteX8" fmla="*/ 4163 w 43138"/>
              <a:gd name="connsiteY8" fmla="*/ 13390 h 40961"/>
              <a:gd name="connsiteX9" fmla="*/ 3936 w 43138"/>
              <a:gd name="connsiteY9" fmla="*/ 11971 h 40961"/>
              <a:gd name="connsiteX0" fmla="*/ 3936 w 43138"/>
              <a:gd name="connsiteY0" fmla="*/ 10472 h 39462"/>
              <a:gd name="connsiteX1" fmla="*/ 5659 w 43138"/>
              <a:gd name="connsiteY1" fmla="*/ 3009 h 39462"/>
              <a:gd name="connsiteX2" fmla="*/ 14147 w 43138"/>
              <a:gd name="connsiteY2" fmla="*/ 6188 h 39462"/>
              <a:gd name="connsiteX3" fmla="*/ 22651 w 43138"/>
              <a:gd name="connsiteY3" fmla="*/ 1278 h 39462"/>
              <a:gd name="connsiteX4" fmla="*/ 25732 w 43138"/>
              <a:gd name="connsiteY4" fmla="*/ 5720 h 39462"/>
              <a:gd name="connsiteX5" fmla="*/ 30450 w 43138"/>
              <a:gd name="connsiteY5" fmla="*/ 5909 h 39462"/>
              <a:gd name="connsiteX6" fmla="*/ 34917 w 43138"/>
              <a:gd name="connsiteY6" fmla="*/ 629 h 39462"/>
              <a:gd name="connsiteX7" fmla="*/ 38354 w 43138"/>
              <a:gd name="connsiteY7" fmla="*/ 5515 h 39462"/>
              <a:gd name="connsiteX8" fmla="*/ 41854 w 43138"/>
              <a:gd name="connsiteY8" fmla="*/ 11562 h 39462"/>
              <a:gd name="connsiteX9" fmla="*/ 43052 w 43138"/>
              <a:gd name="connsiteY9" fmla="*/ 19424 h 39462"/>
              <a:gd name="connsiteX10" fmla="*/ 39766 w 43138"/>
              <a:gd name="connsiteY10" fmla="*/ 32236 h 39462"/>
              <a:gd name="connsiteX11" fmla="*/ 35431 w 43138"/>
              <a:gd name="connsiteY11" fmla="*/ 32203 h 39462"/>
              <a:gd name="connsiteX12" fmla="*/ 28591 w 43138"/>
              <a:gd name="connsiteY12" fmla="*/ 32917 h 39462"/>
              <a:gd name="connsiteX13" fmla="*/ 23703 w 43138"/>
              <a:gd name="connsiteY13" fmla="*/ 39208 h 39462"/>
              <a:gd name="connsiteX14" fmla="*/ 16516 w 43138"/>
              <a:gd name="connsiteY14" fmla="*/ 35368 h 39462"/>
              <a:gd name="connsiteX15" fmla="*/ 5840 w 43138"/>
              <a:gd name="connsiteY15" fmla="*/ 31574 h 39462"/>
              <a:gd name="connsiteX16" fmla="*/ 1146 w 43138"/>
              <a:gd name="connsiteY16" fmla="*/ 27352 h 39462"/>
              <a:gd name="connsiteX17" fmla="*/ 2149 w 43138"/>
              <a:gd name="connsiteY17" fmla="*/ 21653 h 39462"/>
              <a:gd name="connsiteX18" fmla="*/ 31 w 43138"/>
              <a:gd name="connsiteY18" fmla="*/ 15806 h 39462"/>
              <a:gd name="connsiteX19" fmla="*/ 3899 w 43138"/>
              <a:gd name="connsiteY19" fmla="*/ 10609 h 39462"/>
              <a:gd name="connsiteX20" fmla="*/ 3936 w 43138"/>
              <a:gd name="connsiteY20" fmla="*/ 10472 h 39462"/>
              <a:gd name="connsiteX0" fmla="*/ 6964 w 43138"/>
              <a:gd name="connsiteY0" fmla="*/ 31001 h 39462"/>
              <a:gd name="connsiteX1" fmla="*/ 5856 w 43138"/>
              <a:gd name="connsiteY1" fmla="*/ 31382 h 39462"/>
              <a:gd name="connsiteX2" fmla="*/ 16514 w 43138"/>
              <a:gd name="connsiteY2" fmla="*/ 35192 h 39462"/>
              <a:gd name="connsiteX3" fmla="*/ 15846 w 43138"/>
              <a:gd name="connsiteY3" fmla="*/ 33452 h 39462"/>
              <a:gd name="connsiteX4" fmla="*/ 28863 w 43138"/>
              <a:gd name="connsiteY4" fmla="*/ 30853 h 39462"/>
              <a:gd name="connsiteX5" fmla="*/ 28596 w 43138"/>
              <a:gd name="connsiteY5" fmla="*/ 32762 h 39462"/>
              <a:gd name="connsiteX6" fmla="*/ 41834 w 43138"/>
              <a:gd name="connsiteY6" fmla="*/ 11456 h 39462"/>
              <a:gd name="connsiteX7" fmla="*/ 40386 w 43138"/>
              <a:gd name="connsiteY7" fmla="*/ 14132 h 39462"/>
              <a:gd name="connsiteX8" fmla="*/ 4163 w 43138"/>
              <a:gd name="connsiteY8" fmla="*/ 11891 h 39462"/>
              <a:gd name="connsiteX9" fmla="*/ 3936 w 43138"/>
              <a:gd name="connsiteY9" fmla="*/ 10472 h 39462"/>
              <a:gd name="connsiteX0" fmla="*/ 3936 w 43138"/>
              <a:gd name="connsiteY0" fmla="*/ 10472 h 39462"/>
              <a:gd name="connsiteX1" fmla="*/ 5659 w 43138"/>
              <a:gd name="connsiteY1" fmla="*/ 3009 h 39462"/>
              <a:gd name="connsiteX2" fmla="*/ 14147 w 43138"/>
              <a:gd name="connsiteY2" fmla="*/ 6188 h 39462"/>
              <a:gd name="connsiteX3" fmla="*/ 22651 w 43138"/>
              <a:gd name="connsiteY3" fmla="*/ 1278 h 39462"/>
              <a:gd name="connsiteX4" fmla="*/ 25732 w 43138"/>
              <a:gd name="connsiteY4" fmla="*/ 5720 h 39462"/>
              <a:gd name="connsiteX5" fmla="*/ 30450 w 43138"/>
              <a:gd name="connsiteY5" fmla="*/ 5909 h 39462"/>
              <a:gd name="connsiteX6" fmla="*/ 34917 w 43138"/>
              <a:gd name="connsiteY6" fmla="*/ 629 h 39462"/>
              <a:gd name="connsiteX7" fmla="*/ 38354 w 43138"/>
              <a:gd name="connsiteY7" fmla="*/ 5515 h 39462"/>
              <a:gd name="connsiteX8" fmla="*/ 41854 w 43138"/>
              <a:gd name="connsiteY8" fmla="*/ 11562 h 39462"/>
              <a:gd name="connsiteX9" fmla="*/ 43052 w 43138"/>
              <a:gd name="connsiteY9" fmla="*/ 19424 h 39462"/>
              <a:gd name="connsiteX10" fmla="*/ 39766 w 43138"/>
              <a:gd name="connsiteY10" fmla="*/ 32236 h 39462"/>
              <a:gd name="connsiteX11" fmla="*/ 35431 w 43138"/>
              <a:gd name="connsiteY11" fmla="*/ 32203 h 39462"/>
              <a:gd name="connsiteX12" fmla="*/ 28591 w 43138"/>
              <a:gd name="connsiteY12" fmla="*/ 32917 h 39462"/>
              <a:gd name="connsiteX13" fmla="*/ 23703 w 43138"/>
              <a:gd name="connsiteY13" fmla="*/ 39208 h 39462"/>
              <a:gd name="connsiteX14" fmla="*/ 16516 w 43138"/>
              <a:gd name="connsiteY14" fmla="*/ 35368 h 39462"/>
              <a:gd name="connsiteX15" fmla="*/ 5840 w 43138"/>
              <a:gd name="connsiteY15" fmla="*/ 31574 h 39462"/>
              <a:gd name="connsiteX16" fmla="*/ 1146 w 43138"/>
              <a:gd name="connsiteY16" fmla="*/ 27352 h 39462"/>
              <a:gd name="connsiteX17" fmla="*/ 2149 w 43138"/>
              <a:gd name="connsiteY17" fmla="*/ 21653 h 39462"/>
              <a:gd name="connsiteX18" fmla="*/ 31 w 43138"/>
              <a:gd name="connsiteY18" fmla="*/ 15806 h 39462"/>
              <a:gd name="connsiteX19" fmla="*/ 3899 w 43138"/>
              <a:gd name="connsiteY19" fmla="*/ 10609 h 39462"/>
              <a:gd name="connsiteX20" fmla="*/ 3936 w 43138"/>
              <a:gd name="connsiteY20" fmla="*/ 10472 h 39462"/>
              <a:gd name="connsiteX0" fmla="*/ 6964 w 43138"/>
              <a:gd name="connsiteY0" fmla="*/ 31001 h 39462"/>
              <a:gd name="connsiteX1" fmla="*/ 5856 w 43138"/>
              <a:gd name="connsiteY1" fmla="*/ 31382 h 39462"/>
              <a:gd name="connsiteX2" fmla="*/ 16514 w 43138"/>
              <a:gd name="connsiteY2" fmla="*/ 35192 h 39462"/>
              <a:gd name="connsiteX3" fmla="*/ 15846 w 43138"/>
              <a:gd name="connsiteY3" fmla="*/ 33452 h 39462"/>
              <a:gd name="connsiteX4" fmla="*/ 28863 w 43138"/>
              <a:gd name="connsiteY4" fmla="*/ 30853 h 39462"/>
              <a:gd name="connsiteX5" fmla="*/ 28596 w 43138"/>
              <a:gd name="connsiteY5" fmla="*/ 32762 h 39462"/>
              <a:gd name="connsiteX6" fmla="*/ 41834 w 43138"/>
              <a:gd name="connsiteY6" fmla="*/ 11456 h 39462"/>
              <a:gd name="connsiteX7" fmla="*/ 40386 w 43138"/>
              <a:gd name="connsiteY7" fmla="*/ 14132 h 39462"/>
              <a:gd name="connsiteX0" fmla="*/ 3936 w 42401"/>
              <a:gd name="connsiteY0" fmla="*/ 10472 h 39462"/>
              <a:gd name="connsiteX1" fmla="*/ 5659 w 42401"/>
              <a:gd name="connsiteY1" fmla="*/ 3009 h 39462"/>
              <a:gd name="connsiteX2" fmla="*/ 14147 w 42401"/>
              <a:gd name="connsiteY2" fmla="*/ 6188 h 39462"/>
              <a:gd name="connsiteX3" fmla="*/ 22651 w 42401"/>
              <a:gd name="connsiteY3" fmla="*/ 1278 h 39462"/>
              <a:gd name="connsiteX4" fmla="*/ 25732 w 42401"/>
              <a:gd name="connsiteY4" fmla="*/ 5720 h 39462"/>
              <a:gd name="connsiteX5" fmla="*/ 30450 w 42401"/>
              <a:gd name="connsiteY5" fmla="*/ 5909 h 39462"/>
              <a:gd name="connsiteX6" fmla="*/ 34917 w 42401"/>
              <a:gd name="connsiteY6" fmla="*/ 629 h 39462"/>
              <a:gd name="connsiteX7" fmla="*/ 38354 w 42401"/>
              <a:gd name="connsiteY7" fmla="*/ 5515 h 39462"/>
              <a:gd name="connsiteX8" fmla="*/ 41854 w 42401"/>
              <a:gd name="connsiteY8" fmla="*/ 11562 h 39462"/>
              <a:gd name="connsiteX9" fmla="*/ 42100 w 42401"/>
              <a:gd name="connsiteY9" fmla="*/ 27796 h 39462"/>
              <a:gd name="connsiteX10" fmla="*/ 39766 w 42401"/>
              <a:gd name="connsiteY10" fmla="*/ 32236 h 39462"/>
              <a:gd name="connsiteX11" fmla="*/ 35431 w 42401"/>
              <a:gd name="connsiteY11" fmla="*/ 32203 h 39462"/>
              <a:gd name="connsiteX12" fmla="*/ 28591 w 42401"/>
              <a:gd name="connsiteY12" fmla="*/ 32917 h 39462"/>
              <a:gd name="connsiteX13" fmla="*/ 23703 w 42401"/>
              <a:gd name="connsiteY13" fmla="*/ 39208 h 39462"/>
              <a:gd name="connsiteX14" fmla="*/ 16516 w 42401"/>
              <a:gd name="connsiteY14" fmla="*/ 35368 h 39462"/>
              <a:gd name="connsiteX15" fmla="*/ 5840 w 42401"/>
              <a:gd name="connsiteY15" fmla="*/ 31574 h 39462"/>
              <a:gd name="connsiteX16" fmla="*/ 1146 w 42401"/>
              <a:gd name="connsiteY16" fmla="*/ 27352 h 39462"/>
              <a:gd name="connsiteX17" fmla="*/ 2149 w 42401"/>
              <a:gd name="connsiteY17" fmla="*/ 21653 h 39462"/>
              <a:gd name="connsiteX18" fmla="*/ 31 w 42401"/>
              <a:gd name="connsiteY18" fmla="*/ 15806 h 39462"/>
              <a:gd name="connsiteX19" fmla="*/ 3899 w 42401"/>
              <a:gd name="connsiteY19" fmla="*/ 10609 h 39462"/>
              <a:gd name="connsiteX20" fmla="*/ 3936 w 42401"/>
              <a:gd name="connsiteY20" fmla="*/ 10472 h 39462"/>
              <a:gd name="connsiteX0" fmla="*/ 6964 w 42401"/>
              <a:gd name="connsiteY0" fmla="*/ 31001 h 39462"/>
              <a:gd name="connsiteX1" fmla="*/ 5856 w 42401"/>
              <a:gd name="connsiteY1" fmla="*/ 31382 h 39462"/>
              <a:gd name="connsiteX2" fmla="*/ 16514 w 42401"/>
              <a:gd name="connsiteY2" fmla="*/ 35192 h 39462"/>
              <a:gd name="connsiteX3" fmla="*/ 15846 w 42401"/>
              <a:gd name="connsiteY3" fmla="*/ 33452 h 39462"/>
              <a:gd name="connsiteX4" fmla="*/ 28863 w 42401"/>
              <a:gd name="connsiteY4" fmla="*/ 30853 h 39462"/>
              <a:gd name="connsiteX5" fmla="*/ 28596 w 42401"/>
              <a:gd name="connsiteY5" fmla="*/ 32762 h 39462"/>
              <a:gd name="connsiteX6" fmla="*/ 41834 w 42401"/>
              <a:gd name="connsiteY6" fmla="*/ 11456 h 39462"/>
              <a:gd name="connsiteX7" fmla="*/ 40386 w 42401"/>
              <a:gd name="connsiteY7" fmla="*/ 14132 h 39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401" h="39462">
                <a:moveTo>
                  <a:pt x="3936" y="10472"/>
                </a:moveTo>
                <a:cubicBezTo>
                  <a:pt x="3665" y="7759"/>
                  <a:pt x="3957" y="3723"/>
                  <a:pt x="5659" y="3009"/>
                </a:cubicBezTo>
                <a:cubicBezTo>
                  <a:pt x="7361" y="2295"/>
                  <a:pt x="11406" y="4003"/>
                  <a:pt x="14147" y="6188"/>
                </a:cubicBezTo>
                <a:cubicBezTo>
                  <a:pt x="15820" y="1895"/>
                  <a:pt x="20109" y="-2132"/>
                  <a:pt x="22651" y="1278"/>
                </a:cubicBezTo>
                <a:cubicBezTo>
                  <a:pt x="23292" y="-471"/>
                  <a:pt x="24432" y="4948"/>
                  <a:pt x="25732" y="5720"/>
                </a:cubicBezTo>
                <a:cubicBezTo>
                  <a:pt x="27032" y="6492"/>
                  <a:pt x="29492" y="4198"/>
                  <a:pt x="30450" y="5909"/>
                </a:cubicBezTo>
                <a:cubicBezTo>
                  <a:pt x="31832" y="3695"/>
                  <a:pt x="33600" y="695"/>
                  <a:pt x="34917" y="629"/>
                </a:cubicBezTo>
                <a:cubicBezTo>
                  <a:pt x="36234" y="563"/>
                  <a:pt x="38066" y="3339"/>
                  <a:pt x="38354" y="5515"/>
                </a:cubicBezTo>
                <a:cubicBezTo>
                  <a:pt x="39413" y="7977"/>
                  <a:pt x="41071" y="9244"/>
                  <a:pt x="41854" y="11562"/>
                </a:cubicBezTo>
                <a:cubicBezTo>
                  <a:pt x="42637" y="13880"/>
                  <a:pt x="42448" y="24350"/>
                  <a:pt x="42100" y="27796"/>
                </a:cubicBezTo>
                <a:cubicBezTo>
                  <a:pt x="41752" y="31242"/>
                  <a:pt x="42490" y="31706"/>
                  <a:pt x="39766" y="32236"/>
                </a:cubicBezTo>
                <a:cubicBezTo>
                  <a:pt x="39753" y="34503"/>
                  <a:pt x="37293" y="32090"/>
                  <a:pt x="35431" y="32203"/>
                </a:cubicBezTo>
                <a:cubicBezTo>
                  <a:pt x="33569" y="32316"/>
                  <a:pt x="30740" y="34741"/>
                  <a:pt x="28591" y="32917"/>
                </a:cubicBezTo>
                <a:cubicBezTo>
                  <a:pt x="27896" y="36050"/>
                  <a:pt x="26035" y="38445"/>
                  <a:pt x="23703" y="39208"/>
                </a:cubicBezTo>
                <a:cubicBezTo>
                  <a:pt x="20955" y="40107"/>
                  <a:pt x="18087" y="38575"/>
                  <a:pt x="16516" y="35368"/>
                </a:cubicBezTo>
                <a:cubicBezTo>
                  <a:pt x="12808" y="38412"/>
                  <a:pt x="7992" y="36701"/>
                  <a:pt x="5840" y="31574"/>
                </a:cubicBezTo>
                <a:cubicBezTo>
                  <a:pt x="3726" y="31911"/>
                  <a:pt x="1741" y="30126"/>
                  <a:pt x="1146" y="27352"/>
                </a:cubicBezTo>
                <a:cubicBezTo>
                  <a:pt x="715" y="25345"/>
                  <a:pt x="1096" y="23179"/>
                  <a:pt x="2149" y="21653"/>
                </a:cubicBezTo>
                <a:cubicBezTo>
                  <a:pt x="655" y="20456"/>
                  <a:pt x="-177" y="18159"/>
                  <a:pt x="31" y="15806"/>
                </a:cubicBezTo>
                <a:cubicBezTo>
                  <a:pt x="275" y="13051"/>
                  <a:pt x="1881" y="10893"/>
                  <a:pt x="3899" y="10609"/>
                </a:cubicBezTo>
                <a:cubicBezTo>
                  <a:pt x="3911" y="10563"/>
                  <a:pt x="3924" y="10518"/>
                  <a:pt x="3936" y="10472"/>
                </a:cubicBezTo>
                <a:close/>
              </a:path>
              <a:path w="42401" h="39462" fill="none" extrusionOk="0">
                <a:moveTo>
                  <a:pt x="6964" y="31001"/>
                </a:moveTo>
                <a:cubicBezTo>
                  <a:pt x="6609" y="31194"/>
                  <a:pt x="6236" y="31322"/>
                  <a:pt x="5856" y="31382"/>
                </a:cubicBezTo>
                <a:moveTo>
                  <a:pt x="16514" y="35192"/>
                </a:moveTo>
                <a:cubicBezTo>
                  <a:pt x="16247" y="34646"/>
                  <a:pt x="16023" y="34063"/>
                  <a:pt x="15846" y="33452"/>
                </a:cubicBezTo>
                <a:moveTo>
                  <a:pt x="28863" y="30853"/>
                </a:moveTo>
                <a:cubicBezTo>
                  <a:pt x="28824" y="31500"/>
                  <a:pt x="28734" y="32140"/>
                  <a:pt x="28596" y="32762"/>
                </a:cubicBezTo>
                <a:moveTo>
                  <a:pt x="41834" y="11456"/>
                </a:moveTo>
                <a:cubicBezTo>
                  <a:pt x="41509" y="12488"/>
                  <a:pt x="41014" y="13404"/>
                  <a:pt x="40386" y="14132"/>
                </a:cubicBezTo>
              </a:path>
            </a:pathLst>
          </a:cu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楕円 145"/>
          <p:cNvSpPr/>
          <p:nvPr/>
        </p:nvSpPr>
        <p:spPr>
          <a:xfrm>
            <a:off x="2240026" y="1363249"/>
            <a:ext cx="278075" cy="309007"/>
          </a:xfrm>
          <a:prstGeom prst="ellipse">
            <a:avLst/>
          </a:prstGeom>
          <a:solidFill>
            <a:srgbClr val="FCF9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メモ 135"/>
          <p:cNvSpPr/>
          <p:nvPr/>
        </p:nvSpPr>
        <p:spPr>
          <a:xfrm>
            <a:off x="2768951" y="1830752"/>
            <a:ext cx="2357886" cy="598600"/>
          </a:xfrm>
          <a:prstGeom prst="foldedCorner">
            <a:avLst>
              <a:gd name="adj" fmla="val 23832"/>
            </a:avLst>
          </a:prstGeom>
          <a:solidFill>
            <a:srgbClr val="FFFF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メモ 134"/>
          <p:cNvSpPr/>
          <p:nvPr/>
        </p:nvSpPr>
        <p:spPr>
          <a:xfrm>
            <a:off x="1753217" y="1834246"/>
            <a:ext cx="916839" cy="590279"/>
          </a:xfrm>
          <a:prstGeom prst="foldedCorner">
            <a:avLst>
              <a:gd name="adj" fmla="val 24548"/>
            </a:avLst>
          </a:prstGeom>
          <a:solidFill>
            <a:srgbClr val="FFFF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角丸四角形 93"/>
          <p:cNvSpPr/>
          <p:nvPr/>
        </p:nvSpPr>
        <p:spPr>
          <a:xfrm>
            <a:off x="1615620" y="987266"/>
            <a:ext cx="3632488" cy="1586936"/>
          </a:xfrm>
          <a:prstGeom prst="roundRect">
            <a:avLst/>
          </a:prstGeom>
          <a:noFill/>
          <a:ln w="57150" cap="rnd">
            <a:gradFill flip="none" rotWithShape="1">
              <a:gsLst>
                <a:gs pos="75000">
                  <a:schemeClr val="accent1">
                    <a:lumMod val="40000"/>
                    <a:lumOff val="60000"/>
                  </a:schemeClr>
                </a:gs>
                <a:gs pos="8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楕円 28"/>
          <p:cNvSpPr/>
          <p:nvPr/>
        </p:nvSpPr>
        <p:spPr>
          <a:xfrm>
            <a:off x="5093530" y="6948595"/>
            <a:ext cx="892400" cy="3140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44000" y="114301"/>
            <a:ext cx="6618560" cy="9686924"/>
          </a:xfrm>
          <a:prstGeom prst="roundRect">
            <a:avLst>
              <a:gd name="adj" fmla="val 7336"/>
            </a:avLst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8406" y="9003842"/>
            <a:ext cx="2711839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家庭・地域との連携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○コミュニティ・スクールの推進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○地域資源や地域人材の積極的な活用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○授業参観日、</a:t>
            </a: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PTA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行事、学校保健安全委員会の開催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○学校</a:t>
            </a: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HP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kumimoji="1" lang="ja-JP" altLang="en-US" sz="60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メール送信</a:t>
            </a:r>
            <a:r>
              <a:rPr kumimoji="1" lang="ja-JP" altLang="en-US" sz="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よる積極的な情報発信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74771" y="8755504"/>
            <a:ext cx="1035418" cy="26161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 w="3175"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開かれた学校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402100" y="8737115"/>
            <a:ext cx="1169596" cy="26161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 w="3175"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信頼される学校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43289" y="8470145"/>
            <a:ext cx="359189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を支える教育基盤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63727" y="8965875"/>
            <a:ext cx="2659774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　　　　　　　　教職員の資質向上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○校内研修の充実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（授業改善研究、特別支援、コンプライアンス研修）</a:t>
            </a:r>
            <a:endParaRPr kumimoji="1" lang="en-US" altLang="ja-JP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○教員評価の充実（</a:t>
            </a:r>
            <a:r>
              <a:rPr kumimoji="1" lang="ja-JP" altLang="en-US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自己目標－実践－評価、授業、面談）</a:t>
            </a:r>
            <a:endParaRPr kumimoji="1" lang="en-US" altLang="ja-JP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○教育公務員としての服務規律・危機管理体制の確立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○働き方改革の推進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461603" y="189753"/>
            <a:ext cx="4415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Tamarigakuen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Compulsory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Education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School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33750" y="429446"/>
            <a:ext cx="57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令和８年度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玉里学園義務教育学校 グランドデザイン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pic>
        <p:nvPicPr>
          <p:cNvPr id="46" name="Picture 2" descr="logo_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20" y="231971"/>
            <a:ext cx="612780" cy="61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角丸四角形 46"/>
          <p:cNvSpPr/>
          <p:nvPr/>
        </p:nvSpPr>
        <p:spPr>
          <a:xfrm>
            <a:off x="558981" y="5024092"/>
            <a:ext cx="5780086" cy="306338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1771186" y="1845726"/>
            <a:ext cx="4534889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 w="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凡事徹底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　　　　やるべきことをしっかりやろう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参画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	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すばらしい学校をみんなでつくっていこう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全員力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	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みんなで力を合わせて取り組もう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112" name="角丸四角形 111"/>
          <p:cNvSpPr/>
          <p:nvPr/>
        </p:nvSpPr>
        <p:spPr>
          <a:xfrm>
            <a:off x="318081" y="7158152"/>
            <a:ext cx="6295954" cy="1265172"/>
          </a:xfrm>
          <a:prstGeom prst="roundRect">
            <a:avLst/>
          </a:prstGeom>
          <a:noFill/>
          <a:ln w="57150"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7" name="正方形/長方形 136"/>
          <p:cNvSpPr/>
          <p:nvPr/>
        </p:nvSpPr>
        <p:spPr>
          <a:xfrm rot="1572966">
            <a:off x="4600325" y="1888114"/>
            <a:ext cx="614968" cy="29176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prstTxWarp prst="textArchUp">
              <a:avLst>
                <a:gd name="adj" fmla="val 7921513"/>
              </a:avLst>
            </a:prstTxWarp>
            <a:spAutoFit/>
          </a:bodyPr>
          <a:lstStyle/>
          <a:p>
            <a:pPr algn="ctr"/>
            <a:r>
              <a:rPr lang="ja-JP" altLang="en-US" sz="1000" b="1" cap="none" spc="0" dirty="0">
                <a:ln w="0"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前期課程</a:t>
            </a:r>
          </a:p>
        </p:txBody>
      </p:sp>
      <p:sp>
        <p:nvSpPr>
          <p:cNvPr id="139" name="正方形/長方形 138"/>
          <p:cNvSpPr/>
          <p:nvPr/>
        </p:nvSpPr>
        <p:spPr>
          <a:xfrm rot="1572966">
            <a:off x="2114122" y="1886334"/>
            <a:ext cx="614968" cy="29176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7921513"/>
              </a:avLst>
            </a:prstTxWarp>
            <a:spAutoFit/>
          </a:bodyPr>
          <a:lstStyle/>
          <a:p>
            <a:pPr algn="ctr"/>
            <a:r>
              <a:rPr lang="ja-JP" altLang="en-US" sz="1000" b="1" cap="none" spc="0" dirty="0">
                <a:ln w="0"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後期課程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336632" y="4491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ja-JP" alt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63472" y="1294043"/>
            <a:ext cx="28392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夢を現実</a:t>
            </a:r>
            <a:r>
              <a:rPr lang="en-US" altLang="ja-JP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</a:t>
            </a:r>
            <a:r>
              <a:rPr lang="ja-JP" altLang="en-US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かたち</a:t>
            </a:r>
            <a:r>
              <a:rPr lang="en-US" altLang="ja-JP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</a:t>
            </a:r>
            <a:r>
              <a:rPr lang="ja-JP" altLang="en-US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に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0865" y="998751"/>
            <a:ext cx="14333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茨城県教育目標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・ひとりひとりの能力を開発し　　　　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豊かな人間性を培う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・じょうぶな身体をつくり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たくましいこころを養う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・郷土を愛し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協力し合う心を育てる</a:t>
            </a:r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237913" y="987266"/>
            <a:ext cx="156274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小美玉市教育目標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確かな学力を育み、子どもたちの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700" b="1" dirty="0">
                <a:solidFill>
                  <a:srgbClr val="FF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一人一人の可能性を</a:t>
            </a:r>
            <a:endParaRPr kumimoji="1" lang="en-US" altLang="ja-JP" sz="700" b="1" dirty="0">
              <a:solidFill>
                <a:srgbClr val="FF66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引き出します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子どもたちの自主性・自立性を培い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700" b="1" dirty="0">
                <a:solidFill>
                  <a:srgbClr val="FF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たくましく社会を生き抜く力</a:t>
            </a:r>
            <a:endParaRPr kumimoji="1" lang="en-US" altLang="ja-JP" sz="700" b="1" dirty="0">
              <a:solidFill>
                <a:srgbClr val="FF66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を育みます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地域の特色や子どもの実態に合った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700" b="1" dirty="0">
                <a:solidFill>
                  <a:srgbClr val="FF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より良い学習環境</a:t>
            </a:r>
            <a:endParaRPr kumimoji="1" lang="en-US" altLang="ja-JP" sz="700" b="1" dirty="0">
              <a:solidFill>
                <a:srgbClr val="FF66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をつくります</a:t>
            </a:r>
            <a:endParaRPr kumimoji="1"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574853" y="2950821"/>
            <a:ext cx="58371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＜学校教育目標＞　たくましく　まごころあふれる　りりしい　児童生徒の育成</a:t>
            </a:r>
          </a:p>
        </p:txBody>
      </p:sp>
      <p:sp>
        <p:nvSpPr>
          <p:cNvPr id="116" name="角丸四角形 115"/>
          <p:cNvSpPr/>
          <p:nvPr/>
        </p:nvSpPr>
        <p:spPr>
          <a:xfrm>
            <a:off x="250936" y="2727309"/>
            <a:ext cx="6397623" cy="4295410"/>
          </a:xfrm>
          <a:prstGeom prst="roundRect">
            <a:avLst>
              <a:gd name="adj" fmla="val 10898"/>
            </a:avLst>
          </a:prstGeom>
          <a:noFill/>
          <a:ln w="57150"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50396" y="3102353"/>
            <a:ext cx="504750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＜組織目標＞ 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児童生徒の自主性の確立・主体性の育成（脱・やらされ感）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74220" y="5395126"/>
            <a:ext cx="2125829" cy="13696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自立と社会参加（生きる力）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○一人一人の障害の状態等に応じた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指導の充実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○幼児児童生徒の相互理解を深める　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ための交流及び共同学習の推進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○校種間及び関係機関等との切れ目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ない支援の充実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8442" y="3699266"/>
            <a:ext cx="2048085" cy="12157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確かな学力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○主体的・対話的で深い学びの展開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（課題設定の工夫・振り返りの充実・玉里スタイルの改善充実）</a:t>
            </a:r>
            <a:endParaRPr kumimoji="1"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教科担任制による乗り入れ指導の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充実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○ＩＣＴを活用した学習指導の充実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○家庭学習の習慣化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83608" y="3693136"/>
            <a:ext cx="211657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健やかな体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○体育授業や体育的行事の工夫改善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○保健指導の充実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○交通・生活・災害等安全指導の  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○食育指導の充実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99107" y="3689251"/>
            <a:ext cx="210775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豊かな心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○特別活動の充実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（重点：学級活動・委員会・</a:t>
            </a:r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クラブ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活動）</a:t>
            </a:r>
            <a:endParaRPr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○授業における児童生徒の居場所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9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づ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くり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○異学年交流</a:t>
            </a:r>
            <a:r>
              <a:rPr kumimoji="1"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（集会活動の工夫・縦割り　　班活の活用）</a:t>
            </a:r>
            <a:endParaRPr kumimoji="1"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○人権教育の推進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360800" y="5440001"/>
            <a:ext cx="2074433" cy="11310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グローバル社会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（時代の変化に対応できる力）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○情報教育の充実と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ICT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活用の推進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○国際教育の充実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○環境教育の充実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5" name="角丸四角形 116"/>
          <p:cNvSpPr/>
          <p:nvPr/>
        </p:nvSpPr>
        <p:spPr>
          <a:xfrm>
            <a:off x="4627551" y="3490435"/>
            <a:ext cx="1920330" cy="1629917"/>
          </a:xfrm>
          <a:custGeom>
            <a:avLst/>
            <a:gdLst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1717436 w 1897318"/>
              <a:gd name="connsiteY2" fmla="*/ 0 h 1079269"/>
              <a:gd name="connsiteX3" fmla="*/ 1897318 w 1897318"/>
              <a:gd name="connsiteY3" fmla="*/ 179882 h 1079269"/>
              <a:gd name="connsiteX4" fmla="*/ 1897318 w 1897318"/>
              <a:gd name="connsiteY4" fmla="*/ 899387 h 1079269"/>
              <a:gd name="connsiteX5" fmla="*/ 1717436 w 1897318"/>
              <a:gd name="connsiteY5" fmla="*/ 1079269 h 1079269"/>
              <a:gd name="connsiteX6" fmla="*/ 179882 w 1897318"/>
              <a:gd name="connsiteY6" fmla="*/ 1079269 h 1079269"/>
              <a:gd name="connsiteX7" fmla="*/ 0 w 1897318"/>
              <a:gd name="connsiteY7" fmla="*/ 899387 h 1079269"/>
              <a:gd name="connsiteX8" fmla="*/ 0 w 1897318"/>
              <a:gd name="connsiteY8" fmla="*/ 179882 h 1079269"/>
              <a:gd name="connsiteX0" fmla="*/ 0 w 1897318"/>
              <a:gd name="connsiteY0" fmla="*/ 191740 h 1091127"/>
              <a:gd name="connsiteX1" fmla="*/ 179882 w 1897318"/>
              <a:gd name="connsiteY1" fmla="*/ 11858 h 1091127"/>
              <a:gd name="connsiteX2" fmla="*/ 930082 w 1897318"/>
              <a:gd name="connsiteY2" fmla="*/ 0 h 1091127"/>
              <a:gd name="connsiteX3" fmla="*/ 1717436 w 1897318"/>
              <a:gd name="connsiteY3" fmla="*/ 11858 h 1091127"/>
              <a:gd name="connsiteX4" fmla="*/ 1897318 w 1897318"/>
              <a:gd name="connsiteY4" fmla="*/ 191740 h 1091127"/>
              <a:gd name="connsiteX5" fmla="*/ 1897318 w 1897318"/>
              <a:gd name="connsiteY5" fmla="*/ 911245 h 1091127"/>
              <a:gd name="connsiteX6" fmla="*/ 1717436 w 1897318"/>
              <a:gd name="connsiteY6" fmla="*/ 1091127 h 1091127"/>
              <a:gd name="connsiteX7" fmla="*/ 179882 w 1897318"/>
              <a:gd name="connsiteY7" fmla="*/ 1091127 h 1091127"/>
              <a:gd name="connsiteX8" fmla="*/ 0 w 1897318"/>
              <a:gd name="connsiteY8" fmla="*/ 911245 h 1091127"/>
              <a:gd name="connsiteX9" fmla="*/ 0 w 1897318"/>
              <a:gd name="connsiteY9" fmla="*/ 191740 h 1091127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179882 w 1897318"/>
              <a:gd name="connsiteY7" fmla="*/ 1079269 h 1079269"/>
              <a:gd name="connsiteX8" fmla="*/ 0 w 1897318"/>
              <a:gd name="connsiteY8" fmla="*/ 899387 h 1079269"/>
              <a:gd name="connsiteX9" fmla="*/ 0 w 1897318"/>
              <a:gd name="connsiteY9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7399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1684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318" h="1079269">
                <a:moveTo>
                  <a:pt x="0" y="179882"/>
                </a:moveTo>
                <a:cubicBezTo>
                  <a:pt x="0" y="80536"/>
                  <a:pt x="80536" y="0"/>
                  <a:pt x="179882" y="0"/>
                </a:cubicBezTo>
                <a:lnTo>
                  <a:pt x="958657" y="54817"/>
                </a:lnTo>
                <a:lnTo>
                  <a:pt x="1717436" y="0"/>
                </a:lnTo>
                <a:cubicBezTo>
                  <a:pt x="1816782" y="0"/>
                  <a:pt x="1897318" y="80536"/>
                  <a:pt x="1897318" y="179882"/>
                </a:cubicBezTo>
                <a:lnTo>
                  <a:pt x="1897318" y="899387"/>
                </a:lnTo>
                <a:cubicBezTo>
                  <a:pt x="1897318" y="998733"/>
                  <a:pt x="1816782" y="1079269"/>
                  <a:pt x="1717436" y="1079269"/>
                </a:cubicBezTo>
                <a:lnTo>
                  <a:pt x="977707" y="1016842"/>
                </a:lnTo>
                <a:lnTo>
                  <a:pt x="179882" y="1079269"/>
                </a:lnTo>
                <a:cubicBezTo>
                  <a:pt x="80536" y="1079269"/>
                  <a:pt x="0" y="998733"/>
                  <a:pt x="0" y="899387"/>
                </a:cubicBezTo>
                <a:lnTo>
                  <a:pt x="0" y="179882"/>
                </a:lnTo>
                <a:close/>
              </a:path>
            </a:pathLst>
          </a:custGeom>
          <a:noFill/>
          <a:ln w="76200">
            <a:solidFill>
              <a:srgbClr val="FFCC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角丸四角形 116"/>
          <p:cNvSpPr/>
          <p:nvPr/>
        </p:nvSpPr>
        <p:spPr>
          <a:xfrm>
            <a:off x="2489586" y="3490435"/>
            <a:ext cx="2034720" cy="1618284"/>
          </a:xfrm>
          <a:custGeom>
            <a:avLst/>
            <a:gdLst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1717436 w 1897318"/>
              <a:gd name="connsiteY2" fmla="*/ 0 h 1079269"/>
              <a:gd name="connsiteX3" fmla="*/ 1897318 w 1897318"/>
              <a:gd name="connsiteY3" fmla="*/ 179882 h 1079269"/>
              <a:gd name="connsiteX4" fmla="*/ 1897318 w 1897318"/>
              <a:gd name="connsiteY4" fmla="*/ 899387 h 1079269"/>
              <a:gd name="connsiteX5" fmla="*/ 1717436 w 1897318"/>
              <a:gd name="connsiteY5" fmla="*/ 1079269 h 1079269"/>
              <a:gd name="connsiteX6" fmla="*/ 179882 w 1897318"/>
              <a:gd name="connsiteY6" fmla="*/ 1079269 h 1079269"/>
              <a:gd name="connsiteX7" fmla="*/ 0 w 1897318"/>
              <a:gd name="connsiteY7" fmla="*/ 899387 h 1079269"/>
              <a:gd name="connsiteX8" fmla="*/ 0 w 1897318"/>
              <a:gd name="connsiteY8" fmla="*/ 179882 h 1079269"/>
              <a:gd name="connsiteX0" fmla="*/ 0 w 1897318"/>
              <a:gd name="connsiteY0" fmla="*/ 191740 h 1091127"/>
              <a:gd name="connsiteX1" fmla="*/ 179882 w 1897318"/>
              <a:gd name="connsiteY1" fmla="*/ 11858 h 1091127"/>
              <a:gd name="connsiteX2" fmla="*/ 930082 w 1897318"/>
              <a:gd name="connsiteY2" fmla="*/ 0 h 1091127"/>
              <a:gd name="connsiteX3" fmla="*/ 1717436 w 1897318"/>
              <a:gd name="connsiteY3" fmla="*/ 11858 h 1091127"/>
              <a:gd name="connsiteX4" fmla="*/ 1897318 w 1897318"/>
              <a:gd name="connsiteY4" fmla="*/ 191740 h 1091127"/>
              <a:gd name="connsiteX5" fmla="*/ 1897318 w 1897318"/>
              <a:gd name="connsiteY5" fmla="*/ 911245 h 1091127"/>
              <a:gd name="connsiteX6" fmla="*/ 1717436 w 1897318"/>
              <a:gd name="connsiteY6" fmla="*/ 1091127 h 1091127"/>
              <a:gd name="connsiteX7" fmla="*/ 179882 w 1897318"/>
              <a:gd name="connsiteY7" fmla="*/ 1091127 h 1091127"/>
              <a:gd name="connsiteX8" fmla="*/ 0 w 1897318"/>
              <a:gd name="connsiteY8" fmla="*/ 911245 h 1091127"/>
              <a:gd name="connsiteX9" fmla="*/ 0 w 1897318"/>
              <a:gd name="connsiteY9" fmla="*/ 191740 h 1091127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179882 w 1897318"/>
              <a:gd name="connsiteY7" fmla="*/ 1079269 h 1079269"/>
              <a:gd name="connsiteX8" fmla="*/ 0 w 1897318"/>
              <a:gd name="connsiteY8" fmla="*/ 899387 h 1079269"/>
              <a:gd name="connsiteX9" fmla="*/ 0 w 1897318"/>
              <a:gd name="connsiteY9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7399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1684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318" h="1079269">
                <a:moveTo>
                  <a:pt x="0" y="179882"/>
                </a:moveTo>
                <a:cubicBezTo>
                  <a:pt x="0" y="80536"/>
                  <a:pt x="80536" y="0"/>
                  <a:pt x="179882" y="0"/>
                </a:cubicBezTo>
                <a:lnTo>
                  <a:pt x="958657" y="54817"/>
                </a:lnTo>
                <a:lnTo>
                  <a:pt x="1717436" y="0"/>
                </a:lnTo>
                <a:cubicBezTo>
                  <a:pt x="1816782" y="0"/>
                  <a:pt x="1897318" y="80536"/>
                  <a:pt x="1897318" y="179882"/>
                </a:cubicBezTo>
                <a:lnTo>
                  <a:pt x="1897318" y="899387"/>
                </a:lnTo>
                <a:cubicBezTo>
                  <a:pt x="1897318" y="998733"/>
                  <a:pt x="1816782" y="1079269"/>
                  <a:pt x="1717436" y="1079269"/>
                </a:cubicBezTo>
                <a:lnTo>
                  <a:pt x="977707" y="1016842"/>
                </a:lnTo>
                <a:lnTo>
                  <a:pt x="179882" y="1079269"/>
                </a:lnTo>
                <a:cubicBezTo>
                  <a:pt x="80536" y="1079269"/>
                  <a:pt x="0" y="998733"/>
                  <a:pt x="0" y="899387"/>
                </a:cubicBezTo>
                <a:lnTo>
                  <a:pt x="0" y="179882"/>
                </a:lnTo>
                <a:close/>
              </a:path>
            </a:pathLst>
          </a:custGeom>
          <a:noFill/>
          <a:ln w="76200">
            <a:solidFill>
              <a:srgbClr val="FFCC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角丸四角形 116"/>
          <p:cNvSpPr/>
          <p:nvPr/>
        </p:nvSpPr>
        <p:spPr>
          <a:xfrm>
            <a:off x="346023" y="3490435"/>
            <a:ext cx="2050983" cy="1628093"/>
          </a:xfrm>
          <a:custGeom>
            <a:avLst/>
            <a:gdLst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1717436 w 1897318"/>
              <a:gd name="connsiteY2" fmla="*/ 0 h 1079269"/>
              <a:gd name="connsiteX3" fmla="*/ 1897318 w 1897318"/>
              <a:gd name="connsiteY3" fmla="*/ 179882 h 1079269"/>
              <a:gd name="connsiteX4" fmla="*/ 1897318 w 1897318"/>
              <a:gd name="connsiteY4" fmla="*/ 899387 h 1079269"/>
              <a:gd name="connsiteX5" fmla="*/ 1717436 w 1897318"/>
              <a:gd name="connsiteY5" fmla="*/ 1079269 h 1079269"/>
              <a:gd name="connsiteX6" fmla="*/ 179882 w 1897318"/>
              <a:gd name="connsiteY6" fmla="*/ 1079269 h 1079269"/>
              <a:gd name="connsiteX7" fmla="*/ 0 w 1897318"/>
              <a:gd name="connsiteY7" fmla="*/ 899387 h 1079269"/>
              <a:gd name="connsiteX8" fmla="*/ 0 w 1897318"/>
              <a:gd name="connsiteY8" fmla="*/ 179882 h 1079269"/>
              <a:gd name="connsiteX0" fmla="*/ 0 w 1897318"/>
              <a:gd name="connsiteY0" fmla="*/ 191740 h 1091127"/>
              <a:gd name="connsiteX1" fmla="*/ 179882 w 1897318"/>
              <a:gd name="connsiteY1" fmla="*/ 11858 h 1091127"/>
              <a:gd name="connsiteX2" fmla="*/ 930082 w 1897318"/>
              <a:gd name="connsiteY2" fmla="*/ 0 h 1091127"/>
              <a:gd name="connsiteX3" fmla="*/ 1717436 w 1897318"/>
              <a:gd name="connsiteY3" fmla="*/ 11858 h 1091127"/>
              <a:gd name="connsiteX4" fmla="*/ 1897318 w 1897318"/>
              <a:gd name="connsiteY4" fmla="*/ 191740 h 1091127"/>
              <a:gd name="connsiteX5" fmla="*/ 1897318 w 1897318"/>
              <a:gd name="connsiteY5" fmla="*/ 911245 h 1091127"/>
              <a:gd name="connsiteX6" fmla="*/ 1717436 w 1897318"/>
              <a:gd name="connsiteY6" fmla="*/ 1091127 h 1091127"/>
              <a:gd name="connsiteX7" fmla="*/ 179882 w 1897318"/>
              <a:gd name="connsiteY7" fmla="*/ 1091127 h 1091127"/>
              <a:gd name="connsiteX8" fmla="*/ 0 w 1897318"/>
              <a:gd name="connsiteY8" fmla="*/ 911245 h 1091127"/>
              <a:gd name="connsiteX9" fmla="*/ 0 w 1897318"/>
              <a:gd name="connsiteY9" fmla="*/ 191740 h 1091127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179882 w 1897318"/>
              <a:gd name="connsiteY7" fmla="*/ 1079269 h 1079269"/>
              <a:gd name="connsiteX8" fmla="*/ 0 w 1897318"/>
              <a:gd name="connsiteY8" fmla="*/ 899387 h 1079269"/>
              <a:gd name="connsiteX9" fmla="*/ 0 w 1897318"/>
              <a:gd name="connsiteY9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7399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1684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318" h="1079269">
                <a:moveTo>
                  <a:pt x="0" y="179882"/>
                </a:moveTo>
                <a:cubicBezTo>
                  <a:pt x="0" y="80536"/>
                  <a:pt x="80536" y="0"/>
                  <a:pt x="179882" y="0"/>
                </a:cubicBezTo>
                <a:lnTo>
                  <a:pt x="958657" y="54817"/>
                </a:lnTo>
                <a:lnTo>
                  <a:pt x="1717436" y="0"/>
                </a:lnTo>
                <a:cubicBezTo>
                  <a:pt x="1816782" y="0"/>
                  <a:pt x="1897318" y="80536"/>
                  <a:pt x="1897318" y="179882"/>
                </a:cubicBezTo>
                <a:lnTo>
                  <a:pt x="1897318" y="899387"/>
                </a:lnTo>
                <a:cubicBezTo>
                  <a:pt x="1897318" y="998733"/>
                  <a:pt x="1816782" y="1079269"/>
                  <a:pt x="1717436" y="1079269"/>
                </a:cubicBezTo>
                <a:lnTo>
                  <a:pt x="977707" y="1016842"/>
                </a:lnTo>
                <a:lnTo>
                  <a:pt x="179882" y="1079269"/>
                </a:lnTo>
                <a:cubicBezTo>
                  <a:pt x="80536" y="1079269"/>
                  <a:pt x="0" y="998733"/>
                  <a:pt x="0" y="899387"/>
                </a:cubicBezTo>
                <a:lnTo>
                  <a:pt x="0" y="179882"/>
                </a:lnTo>
                <a:close/>
              </a:path>
            </a:pathLst>
          </a:custGeom>
          <a:noFill/>
          <a:ln w="76200">
            <a:solidFill>
              <a:srgbClr val="FFCC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角丸四角形 116"/>
          <p:cNvSpPr/>
          <p:nvPr/>
        </p:nvSpPr>
        <p:spPr>
          <a:xfrm>
            <a:off x="1356456" y="5202650"/>
            <a:ext cx="2020582" cy="1610057"/>
          </a:xfrm>
          <a:custGeom>
            <a:avLst/>
            <a:gdLst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1717436 w 1897318"/>
              <a:gd name="connsiteY2" fmla="*/ 0 h 1079269"/>
              <a:gd name="connsiteX3" fmla="*/ 1897318 w 1897318"/>
              <a:gd name="connsiteY3" fmla="*/ 179882 h 1079269"/>
              <a:gd name="connsiteX4" fmla="*/ 1897318 w 1897318"/>
              <a:gd name="connsiteY4" fmla="*/ 899387 h 1079269"/>
              <a:gd name="connsiteX5" fmla="*/ 1717436 w 1897318"/>
              <a:gd name="connsiteY5" fmla="*/ 1079269 h 1079269"/>
              <a:gd name="connsiteX6" fmla="*/ 179882 w 1897318"/>
              <a:gd name="connsiteY6" fmla="*/ 1079269 h 1079269"/>
              <a:gd name="connsiteX7" fmla="*/ 0 w 1897318"/>
              <a:gd name="connsiteY7" fmla="*/ 899387 h 1079269"/>
              <a:gd name="connsiteX8" fmla="*/ 0 w 1897318"/>
              <a:gd name="connsiteY8" fmla="*/ 179882 h 1079269"/>
              <a:gd name="connsiteX0" fmla="*/ 0 w 1897318"/>
              <a:gd name="connsiteY0" fmla="*/ 191740 h 1091127"/>
              <a:gd name="connsiteX1" fmla="*/ 179882 w 1897318"/>
              <a:gd name="connsiteY1" fmla="*/ 11858 h 1091127"/>
              <a:gd name="connsiteX2" fmla="*/ 930082 w 1897318"/>
              <a:gd name="connsiteY2" fmla="*/ 0 h 1091127"/>
              <a:gd name="connsiteX3" fmla="*/ 1717436 w 1897318"/>
              <a:gd name="connsiteY3" fmla="*/ 11858 h 1091127"/>
              <a:gd name="connsiteX4" fmla="*/ 1897318 w 1897318"/>
              <a:gd name="connsiteY4" fmla="*/ 191740 h 1091127"/>
              <a:gd name="connsiteX5" fmla="*/ 1897318 w 1897318"/>
              <a:gd name="connsiteY5" fmla="*/ 911245 h 1091127"/>
              <a:gd name="connsiteX6" fmla="*/ 1717436 w 1897318"/>
              <a:gd name="connsiteY6" fmla="*/ 1091127 h 1091127"/>
              <a:gd name="connsiteX7" fmla="*/ 179882 w 1897318"/>
              <a:gd name="connsiteY7" fmla="*/ 1091127 h 1091127"/>
              <a:gd name="connsiteX8" fmla="*/ 0 w 1897318"/>
              <a:gd name="connsiteY8" fmla="*/ 911245 h 1091127"/>
              <a:gd name="connsiteX9" fmla="*/ 0 w 1897318"/>
              <a:gd name="connsiteY9" fmla="*/ 191740 h 1091127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179882 w 1897318"/>
              <a:gd name="connsiteY7" fmla="*/ 1079269 h 1079269"/>
              <a:gd name="connsiteX8" fmla="*/ 0 w 1897318"/>
              <a:gd name="connsiteY8" fmla="*/ 899387 h 1079269"/>
              <a:gd name="connsiteX9" fmla="*/ 0 w 1897318"/>
              <a:gd name="connsiteY9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7399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1684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318" h="1079269">
                <a:moveTo>
                  <a:pt x="0" y="179882"/>
                </a:moveTo>
                <a:cubicBezTo>
                  <a:pt x="0" y="80536"/>
                  <a:pt x="80536" y="0"/>
                  <a:pt x="179882" y="0"/>
                </a:cubicBezTo>
                <a:lnTo>
                  <a:pt x="958657" y="54817"/>
                </a:lnTo>
                <a:lnTo>
                  <a:pt x="1717436" y="0"/>
                </a:lnTo>
                <a:cubicBezTo>
                  <a:pt x="1816782" y="0"/>
                  <a:pt x="1897318" y="80536"/>
                  <a:pt x="1897318" y="179882"/>
                </a:cubicBezTo>
                <a:lnTo>
                  <a:pt x="1897318" y="899387"/>
                </a:lnTo>
                <a:cubicBezTo>
                  <a:pt x="1897318" y="998733"/>
                  <a:pt x="1816782" y="1079269"/>
                  <a:pt x="1717436" y="1079269"/>
                </a:cubicBezTo>
                <a:lnTo>
                  <a:pt x="977707" y="1016842"/>
                </a:lnTo>
                <a:lnTo>
                  <a:pt x="179882" y="1079269"/>
                </a:lnTo>
                <a:cubicBezTo>
                  <a:pt x="80536" y="1079269"/>
                  <a:pt x="0" y="998733"/>
                  <a:pt x="0" y="899387"/>
                </a:cubicBezTo>
                <a:lnTo>
                  <a:pt x="0" y="179882"/>
                </a:lnTo>
                <a:close/>
              </a:path>
            </a:pathLst>
          </a:custGeom>
          <a:noFill/>
          <a:ln w="76200">
            <a:solidFill>
              <a:srgbClr val="FFCC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角丸四角形 116"/>
          <p:cNvSpPr/>
          <p:nvPr/>
        </p:nvSpPr>
        <p:spPr>
          <a:xfrm>
            <a:off x="3493428" y="5202452"/>
            <a:ext cx="2008111" cy="1655319"/>
          </a:xfrm>
          <a:custGeom>
            <a:avLst/>
            <a:gdLst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1717436 w 1897318"/>
              <a:gd name="connsiteY2" fmla="*/ 0 h 1079269"/>
              <a:gd name="connsiteX3" fmla="*/ 1897318 w 1897318"/>
              <a:gd name="connsiteY3" fmla="*/ 179882 h 1079269"/>
              <a:gd name="connsiteX4" fmla="*/ 1897318 w 1897318"/>
              <a:gd name="connsiteY4" fmla="*/ 899387 h 1079269"/>
              <a:gd name="connsiteX5" fmla="*/ 1717436 w 1897318"/>
              <a:gd name="connsiteY5" fmla="*/ 1079269 h 1079269"/>
              <a:gd name="connsiteX6" fmla="*/ 179882 w 1897318"/>
              <a:gd name="connsiteY6" fmla="*/ 1079269 h 1079269"/>
              <a:gd name="connsiteX7" fmla="*/ 0 w 1897318"/>
              <a:gd name="connsiteY7" fmla="*/ 899387 h 1079269"/>
              <a:gd name="connsiteX8" fmla="*/ 0 w 1897318"/>
              <a:gd name="connsiteY8" fmla="*/ 179882 h 1079269"/>
              <a:gd name="connsiteX0" fmla="*/ 0 w 1897318"/>
              <a:gd name="connsiteY0" fmla="*/ 191740 h 1091127"/>
              <a:gd name="connsiteX1" fmla="*/ 179882 w 1897318"/>
              <a:gd name="connsiteY1" fmla="*/ 11858 h 1091127"/>
              <a:gd name="connsiteX2" fmla="*/ 930082 w 1897318"/>
              <a:gd name="connsiteY2" fmla="*/ 0 h 1091127"/>
              <a:gd name="connsiteX3" fmla="*/ 1717436 w 1897318"/>
              <a:gd name="connsiteY3" fmla="*/ 11858 h 1091127"/>
              <a:gd name="connsiteX4" fmla="*/ 1897318 w 1897318"/>
              <a:gd name="connsiteY4" fmla="*/ 191740 h 1091127"/>
              <a:gd name="connsiteX5" fmla="*/ 1897318 w 1897318"/>
              <a:gd name="connsiteY5" fmla="*/ 911245 h 1091127"/>
              <a:gd name="connsiteX6" fmla="*/ 1717436 w 1897318"/>
              <a:gd name="connsiteY6" fmla="*/ 1091127 h 1091127"/>
              <a:gd name="connsiteX7" fmla="*/ 179882 w 1897318"/>
              <a:gd name="connsiteY7" fmla="*/ 1091127 h 1091127"/>
              <a:gd name="connsiteX8" fmla="*/ 0 w 1897318"/>
              <a:gd name="connsiteY8" fmla="*/ 911245 h 1091127"/>
              <a:gd name="connsiteX9" fmla="*/ 0 w 1897318"/>
              <a:gd name="connsiteY9" fmla="*/ 191740 h 1091127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179882 w 1897318"/>
              <a:gd name="connsiteY7" fmla="*/ 1079269 h 1079269"/>
              <a:gd name="connsiteX8" fmla="*/ 0 w 1897318"/>
              <a:gd name="connsiteY8" fmla="*/ 899387 h 1079269"/>
              <a:gd name="connsiteX9" fmla="*/ 0 w 1897318"/>
              <a:gd name="connsiteY9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7399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  <a:gd name="connsiteX0" fmla="*/ 0 w 1897318"/>
              <a:gd name="connsiteY0" fmla="*/ 179882 h 1079269"/>
              <a:gd name="connsiteX1" fmla="*/ 179882 w 1897318"/>
              <a:gd name="connsiteY1" fmla="*/ 0 h 1079269"/>
              <a:gd name="connsiteX2" fmla="*/ 958657 w 1897318"/>
              <a:gd name="connsiteY2" fmla="*/ 54817 h 1079269"/>
              <a:gd name="connsiteX3" fmla="*/ 1717436 w 1897318"/>
              <a:gd name="connsiteY3" fmla="*/ 0 h 1079269"/>
              <a:gd name="connsiteX4" fmla="*/ 1897318 w 1897318"/>
              <a:gd name="connsiteY4" fmla="*/ 179882 h 1079269"/>
              <a:gd name="connsiteX5" fmla="*/ 1897318 w 1897318"/>
              <a:gd name="connsiteY5" fmla="*/ 899387 h 1079269"/>
              <a:gd name="connsiteX6" fmla="*/ 1717436 w 1897318"/>
              <a:gd name="connsiteY6" fmla="*/ 1079269 h 1079269"/>
              <a:gd name="connsiteX7" fmla="*/ 977707 w 1897318"/>
              <a:gd name="connsiteY7" fmla="*/ 1016842 h 1079269"/>
              <a:gd name="connsiteX8" fmla="*/ 179882 w 1897318"/>
              <a:gd name="connsiteY8" fmla="*/ 1079269 h 1079269"/>
              <a:gd name="connsiteX9" fmla="*/ 0 w 1897318"/>
              <a:gd name="connsiteY9" fmla="*/ 899387 h 1079269"/>
              <a:gd name="connsiteX10" fmla="*/ 0 w 1897318"/>
              <a:gd name="connsiteY10" fmla="*/ 179882 h 107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318" h="1079269">
                <a:moveTo>
                  <a:pt x="0" y="179882"/>
                </a:moveTo>
                <a:cubicBezTo>
                  <a:pt x="0" y="80536"/>
                  <a:pt x="80536" y="0"/>
                  <a:pt x="179882" y="0"/>
                </a:cubicBezTo>
                <a:lnTo>
                  <a:pt x="958657" y="54817"/>
                </a:lnTo>
                <a:lnTo>
                  <a:pt x="1717436" y="0"/>
                </a:lnTo>
                <a:cubicBezTo>
                  <a:pt x="1816782" y="0"/>
                  <a:pt x="1897318" y="80536"/>
                  <a:pt x="1897318" y="179882"/>
                </a:cubicBezTo>
                <a:lnTo>
                  <a:pt x="1897318" y="899387"/>
                </a:lnTo>
                <a:cubicBezTo>
                  <a:pt x="1897318" y="998733"/>
                  <a:pt x="1816782" y="1079269"/>
                  <a:pt x="1717436" y="1079269"/>
                </a:cubicBezTo>
                <a:lnTo>
                  <a:pt x="977707" y="1016842"/>
                </a:lnTo>
                <a:lnTo>
                  <a:pt x="179882" y="1079269"/>
                </a:lnTo>
                <a:cubicBezTo>
                  <a:pt x="80536" y="1079269"/>
                  <a:pt x="0" y="998733"/>
                  <a:pt x="0" y="899387"/>
                </a:cubicBezTo>
                <a:lnTo>
                  <a:pt x="0" y="179882"/>
                </a:lnTo>
                <a:close/>
              </a:path>
            </a:pathLst>
          </a:custGeom>
          <a:noFill/>
          <a:ln w="76200">
            <a:solidFill>
              <a:srgbClr val="FFCC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2647682" y="1056721"/>
            <a:ext cx="157618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＜学校スローガン＞　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467895" y="7261376"/>
            <a:ext cx="5962258" cy="1033577"/>
            <a:chOff x="467895" y="7261376"/>
            <a:chExt cx="5962258" cy="1033577"/>
          </a:xfrm>
        </p:grpSpPr>
        <p:grpSp>
          <p:nvGrpSpPr>
            <p:cNvPr id="64" name="グループ化 63"/>
            <p:cNvGrpSpPr/>
            <p:nvPr/>
          </p:nvGrpSpPr>
          <p:grpSpPr>
            <a:xfrm>
              <a:off x="812048" y="7500097"/>
              <a:ext cx="5348045" cy="794856"/>
              <a:chOff x="7860632" y="3124869"/>
              <a:chExt cx="4920105" cy="794856"/>
            </a:xfrm>
          </p:grpSpPr>
          <p:grpSp>
            <p:nvGrpSpPr>
              <p:cNvPr id="69" name="グループ化 68"/>
              <p:cNvGrpSpPr/>
              <p:nvPr/>
            </p:nvGrpSpPr>
            <p:grpSpPr>
              <a:xfrm>
                <a:off x="7860632" y="3153785"/>
                <a:ext cx="4920105" cy="765940"/>
                <a:chOff x="7652364" y="3344370"/>
                <a:chExt cx="4920105" cy="765940"/>
              </a:xfrm>
            </p:grpSpPr>
            <p:grpSp>
              <p:nvGrpSpPr>
                <p:cNvPr id="73" name="グループ化 72"/>
                <p:cNvGrpSpPr/>
                <p:nvPr/>
              </p:nvGrpSpPr>
              <p:grpSpPr>
                <a:xfrm>
                  <a:off x="7652364" y="3571403"/>
                  <a:ext cx="4920105" cy="538907"/>
                  <a:chOff x="7882610" y="3627447"/>
                  <a:chExt cx="4920105" cy="538907"/>
                </a:xfrm>
              </p:grpSpPr>
              <p:graphicFrame>
                <p:nvGraphicFramePr>
                  <p:cNvPr id="80" name="図表 79"/>
                  <p:cNvGraphicFramePr/>
                  <p:nvPr>
                    <p:extLst>
                      <p:ext uri="{D42A27DB-BD31-4B8C-83A1-F6EECF244321}">
                        <p14:modId xmlns:p14="http://schemas.microsoft.com/office/powerpoint/2010/main" val="2092238572"/>
                      </p:ext>
                    </p:extLst>
                  </p:nvPr>
                </p:nvGraphicFramePr>
                <p:xfrm>
                  <a:off x="7882610" y="3627447"/>
                  <a:ext cx="4920105" cy="538907"/>
                </p:xfrm>
                <a:graphic>
                  <a:graphicData uri="http://schemas.openxmlformats.org/drawingml/2006/diagram">
                    <dgm:relIds xmlns:dgm="http://schemas.openxmlformats.org/drawingml/2006/diagram" xmlns:r="http://schemas.openxmlformats.org/officeDocument/2006/relationships" r:dm="rId5" r:lo="rId6" r:qs="rId7" r:cs="rId8"/>
                  </a:graphicData>
                </a:graphic>
              </p:graphicFrame>
              <p:sp>
                <p:nvSpPr>
                  <p:cNvPr id="81" name="テキスト ボックス 80"/>
                  <p:cNvSpPr txBox="1"/>
                  <p:nvPr/>
                </p:nvSpPr>
                <p:spPr>
                  <a:xfrm>
                    <a:off x="8186021" y="3773849"/>
                    <a:ext cx="1220597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ja-JP" altLang="en-US" sz="1050" b="1" i="0" u="none" strike="noStrike" kern="1200" cap="none" spc="0" normalizeH="0" baseline="0" noProof="0" dirty="0">
                        <a:ln w="3175"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学習習慣確立期</a:t>
                    </a:r>
                  </a:p>
                </p:txBody>
              </p:sp>
              <p:sp>
                <p:nvSpPr>
                  <p:cNvPr id="82" name="テキスト ボックス 81"/>
                  <p:cNvSpPr txBox="1"/>
                  <p:nvPr/>
                </p:nvSpPr>
                <p:spPr>
                  <a:xfrm>
                    <a:off x="9710028" y="3773849"/>
                    <a:ext cx="139266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ja-JP" altLang="en-US" sz="1050" b="1" i="0" u="none" strike="noStrike" kern="1200" cap="none" spc="0" normalizeH="0" baseline="0" noProof="0" dirty="0">
                        <a:ln w="3175"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基礎・基本定着期</a:t>
                    </a:r>
                  </a:p>
                </p:txBody>
              </p:sp>
              <p:sp>
                <p:nvSpPr>
                  <p:cNvPr id="83" name="テキスト ボックス 82"/>
                  <p:cNvSpPr txBox="1"/>
                  <p:nvPr/>
                </p:nvSpPr>
                <p:spPr>
                  <a:xfrm>
                    <a:off x="11234449" y="3773849"/>
                    <a:ext cx="1513376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ja-JP" altLang="en-US" sz="1100" b="1" i="0" u="none" strike="noStrike" kern="1200" cap="none" spc="0" normalizeH="0" baseline="0" noProof="0" dirty="0">
                        <a:ln w="3175"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発展・応用力充実期</a:t>
                    </a:r>
                  </a:p>
                </p:txBody>
              </p:sp>
            </p:grpSp>
            <p:grpSp>
              <p:nvGrpSpPr>
                <p:cNvPr id="74" name="グループ化 73"/>
                <p:cNvGrpSpPr/>
                <p:nvPr/>
              </p:nvGrpSpPr>
              <p:grpSpPr>
                <a:xfrm>
                  <a:off x="7859335" y="3344370"/>
                  <a:ext cx="135000" cy="362033"/>
                  <a:chOff x="7859335" y="3344370"/>
                  <a:chExt cx="135000" cy="362033"/>
                </a:xfrm>
              </p:grpSpPr>
              <p:cxnSp>
                <p:nvCxnSpPr>
                  <p:cNvPr id="78" name="直線コネクタ 77"/>
                  <p:cNvCxnSpPr/>
                  <p:nvPr/>
                </p:nvCxnSpPr>
                <p:spPr>
                  <a:xfrm>
                    <a:off x="7936060" y="3461844"/>
                    <a:ext cx="0" cy="244559"/>
                  </a:xfrm>
                  <a:prstGeom prst="line">
                    <a:avLst/>
                  </a:prstGeom>
                  <a:ln w="19050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" name="楕円 78"/>
                  <p:cNvSpPr/>
                  <p:nvPr/>
                </p:nvSpPr>
                <p:spPr>
                  <a:xfrm>
                    <a:off x="7859335" y="3344370"/>
                    <a:ext cx="135000" cy="135000"/>
                  </a:xfrm>
                  <a:prstGeom prst="ellipse">
                    <a:avLst/>
                  </a:prstGeom>
                  <a:solidFill>
                    <a:srgbClr val="FFCC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grpSp>
              <p:nvGrpSpPr>
                <p:cNvPr id="75" name="グループ化 74"/>
                <p:cNvGrpSpPr/>
                <p:nvPr/>
              </p:nvGrpSpPr>
              <p:grpSpPr>
                <a:xfrm>
                  <a:off x="10896125" y="3346403"/>
                  <a:ext cx="135000" cy="360000"/>
                  <a:chOff x="7730099" y="3327238"/>
                  <a:chExt cx="135000" cy="360000"/>
                </a:xfrm>
              </p:grpSpPr>
              <p:cxnSp>
                <p:nvCxnSpPr>
                  <p:cNvPr id="76" name="直線コネクタ 75"/>
                  <p:cNvCxnSpPr/>
                  <p:nvPr/>
                </p:nvCxnSpPr>
                <p:spPr>
                  <a:xfrm>
                    <a:off x="7797600" y="3442679"/>
                    <a:ext cx="0" cy="244559"/>
                  </a:xfrm>
                  <a:prstGeom prst="line">
                    <a:avLst/>
                  </a:prstGeom>
                  <a:ln w="19050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7" name="楕円 76"/>
                  <p:cNvSpPr/>
                  <p:nvPr/>
                </p:nvSpPr>
                <p:spPr>
                  <a:xfrm>
                    <a:off x="7730099" y="3327238"/>
                    <a:ext cx="135000" cy="135000"/>
                  </a:xfrm>
                  <a:prstGeom prst="ellipse">
                    <a:avLst/>
                  </a:prstGeom>
                  <a:solidFill>
                    <a:srgbClr val="FFCC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</p:grpSp>
          <p:sp>
            <p:nvSpPr>
              <p:cNvPr id="66" name="正方形/長方形 65"/>
              <p:cNvSpPr/>
              <p:nvPr/>
            </p:nvSpPr>
            <p:spPr>
              <a:xfrm>
                <a:off x="7981894" y="3124869"/>
                <a:ext cx="151083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〈</a:t>
                </a: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ジュニアステージ：前期</a:t>
                </a: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〉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１・２・３・４年生</a:t>
                </a: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9510650" y="3124869"/>
                <a:ext cx="144538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〈</a:t>
                </a: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ミドルステージ：中期</a:t>
                </a: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〉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５・６・７年生</a:t>
                </a:r>
              </a:p>
            </p:txBody>
          </p:sp>
          <p:sp>
            <p:nvSpPr>
              <p:cNvPr id="68" name="正方形/長方形 67"/>
              <p:cNvSpPr/>
              <p:nvPr/>
            </p:nvSpPr>
            <p:spPr>
              <a:xfrm>
                <a:off x="11004624" y="3124869"/>
                <a:ext cx="139032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〈</a:t>
                </a: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ハイステージ：後期</a:t>
                </a:r>
                <a:r>
                  <a:rPr kumimoji="1" lang="en-US" altLang="ja-JP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〉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８・９年生</a:t>
                </a:r>
              </a:p>
            </p:txBody>
          </p:sp>
        </p:grpSp>
        <p:sp>
          <p:nvSpPr>
            <p:cNvPr id="143" name="テキスト ボックス 142"/>
            <p:cNvSpPr txBox="1"/>
            <p:nvPr/>
          </p:nvSpPr>
          <p:spPr>
            <a:xfrm>
              <a:off x="467895" y="7261376"/>
              <a:ext cx="5962258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5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小中一貫教育（４・３・２制）による学びの創造と施設一体型校舎を生かした取組</a:t>
              </a:r>
            </a:p>
          </p:txBody>
        </p:sp>
        <p:cxnSp>
          <p:nvCxnSpPr>
            <p:cNvPr id="106" name="直線コネクタ 105"/>
            <p:cNvCxnSpPr/>
            <p:nvPr/>
          </p:nvCxnSpPr>
          <p:spPr>
            <a:xfrm>
              <a:off x="2783910" y="7659613"/>
              <a:ext cx="0" cy="244559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楕円 106"/>
            <p:cNvSpPr/>
            <p:nvPr/>
          </p:nvSpPr>
          <p:spPr>
            <a:xfrm>
              <a:off x="2710538" y="7544172"/>
              <a:ext cx="146742" cy="135000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pic>
        <p:nvPicPr>
          <p:cNvPr id="1026" name="図 20" descr="D:\DCIM\143___03\IMG_5507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726" y="6602418"/>
            <a:ext cx="865148" cy="64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3652" y="5432554"/>
            <a:ext cx="958782" cy="711711"/>
          </a:xfrm>
          <a:prstGeom prst="rect">
            <a:avLst/>
          </a:prstGeom>
        </p:spPr>
      </p:pic>
      <p:pic>
        <p:nvPicPr>
          <p:cNvPr id="1028" name="図 33" descr="D:\DCIM\138___10\IMG_532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33" y="6479305"/>
            <a:ext cx="968335" cy="72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図 6" descr="D:\運動会・修学旅行\CIMG9840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53" r="13887"/>
          <a:stretch>
            <a:fillRect/>
          </a:stretch>
        </p:blipFill>
        <p:spPr bwMode="auto">
          <a:xfrm>
            <a:off x="5658336" y="5376301"/>
            <a:ext cx="875672" cy="6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93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949</TotalTime>
  <Words>566</Words>
  <Application>Microsoft Office PowerPoint</Application>
  <PresentationFormat>A4 210 x 297 mm</PresentationFormat>
  <Paragraphs>94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P丸ゴシック体E</vt:lpstr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小美玉市役所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長友 真理子</dc:creator>
  <cp:lastModifiedBy>井元 潤一</cp:lastModifiedBy>
  <cp:revision>57</cp:revision>
  <cp:lastPrinted>2026-04-08T02:13:55Z</cp:lastPrinted>
  <dcterms:created xsi:type="dcterms:W3CDTF">2024-03-19T02:34:40Z</dcterms:created>
  <dcterms:modified xsi:type="dcterms:W3CDTF">2026-04-08T23:24:36Z</dcterms:modified>
</cp:coreProperties>
</file>